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60" r:id="rId4"/>
    <p:sldMasterId id="2147483664" r:id="rId5"/>
  </p:sldMasterIdLst>
  <p:notesMasterIdLst>
    <p:notesMasterId r:id="rId54"/>
  </p:notesMasterIdLst>
  <p:sldIdLst>
    <p:sldId id="256" r:id="rId6"/>
    <p:sldId id="580" r:id="rId7"/>
    <p:sldId id="581" r:id="rId8"/>
    <p:sldId id="582" r:id="rId9"/>
    <p:sldId id="583" r:id="rId10"/>
    <p:sldId id="266" r:id="rId11"/>
    <p:sldId id="569" r:id="rId12"/>
    <p:sldId id="467" r:id="rId13"/>
    <p:sldId id="388" r:id="rId14"/>
    <p:sldId id="459" r:id="rId15"/>
    <p:sldId id="552" r:id="rId16"/>
    <p:sldId id="549" r:id="rId17"/>
    <p:sldId id="550" r:id="rId18"/>
    <p:sldId id="551" r:id="rId19"/>
    <p:sldId id="261" r:id="rId20"/>
    <p:sldId id="555" r:id="rId21"/>
    <p:sldId id="557" r:id="rId22"/>
    <p:sldId id="556" r:id="rId23"/>
    <p:sldId id="578" r:id="rId24"/>
    <p:sldId id="559" r:id="rId25"/>
    <p:sldId id="579" r:id="rId26"/>
    <p:sldId id="564" r:id="rId27"/>
    <p:sldId id="562" r:id="rId28"/>
    <p:sldId id="563" r:id="rId29"/>
    <p:sldId id="571" r:id="rId30"/>
    <p:sldId id="565" r:id="rId31"/>
    <p:sldId id="517" r:id="rId32"/>
    <p:sldId id="419" r:id="rId33"/>
    <p:sldId id="543" r:id="rId34"/>
    <p:sldId id="573" r:id="rId35"/>
    <p:sldId id="572" r:id="rId36"/>
    <p:sldId id="548" r:id="rId37"/>
    <p:sldId id="530" r:id="rId38"/>
    <p:sldId id="566" r:id="rId39"/>
    <p:sldId id="567" r:id="rId40"/>
    <p:sldId id="355" r:id="rId41"/>
    <p:sldId id="357" r:id="rId42"/>
    <p:sldId id="358" r:id="rId43"/>
    <p:sldId id="359" r:id="rId44"/>
    <p:sldId id="360" r:id="rId45"/>
    <p:sldId id="361" r:id="rId46"/>
    <p:sldId id="362" r:id="rId47"/>
    <p:sldId id="363" r:id="rId48"/>
    <p:sldId id="364" r:id="rId49"/>
    <p:sldId id="365" r:id="rId50"/>
    <p:sldId id="366" r:id="rId51"/>
    <p:sldId id="367" r:id="rId52"/>
    <p:sldId id="584" r:id="rId53"/>
  </p:sldIdLst>
  <p:sldSz cx="9144000" cy="5143500" type="screen16x9"/>
  <p:notesSz cx="6858000" cy="9144000"/>
  <p:embeddedFontLst>
    <p:embeddedFont>
      <p:font typeface="Arial Black" panose="020B0A04020102020204" pitchFamily="34" charset="0"/>
      <p:bold r:id="rId55"/>
    </p:embeddedFont>
    <p:embeddedFont>
      <p:font typeface="Arial Narrow" panose="020B0606020202030204" pitchFamily="34" charset="0"/>
      <p:regular r:id="rId56"/>
      <p:bold r:id="rId57"/>
      <p:italic r:id="rId58"/>
      <p:boldItalic r:id="rId59"/>
    </p:embeddedFont>
    <p:embeddedFont>
      <p:font typeface="Times" panose="02020603050405020304" pitchFamily="18"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40" userDrawn="1">
          <p15:clr>
            <a:srgbClr val="A4A3A4"/>
          </p15:clr>
        </p15:guide>
        <p15:guide id="2" pos="2880">
          <p15:clr>
            <a:srgbClr val="A4A3A4"/>
          </p15:clr>
        </p15:guide>
      </p15:sldGuideLst>
    </p:ext>
    <p:ext uri="{2D200454-40CA-4A62-9FC3-DE9A4176ACB9}">
      <p15:notesGuideLst xmlns:p15="http://schemas.microsoft.com/office/powerpoint/2012/main">
        <p15:guide id="1" orient="horz" pos="2196">
          <p15:clr>
            <a:srgbClr val="000000"/>
          </p15:clr>
        </p15:guide>
        <p15:guide id="2" pos="2160">
          <p15:clr>
            <a:srgbClr val="000000"/>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D3D3"/>
    <a:srgbClr val="CDEFD0"/>
    <a:srgbClr val="FDFDAD"/>
    <a:srgbClr val="F2FA90"/>
    <a:srgbClr val="FAFAFA"/>
    <a:srgbClr val="FFFFFF"/>
    <a:srgbClr val="EBF3FF"/>
    <a:srgbClr val="D93126"/>
    <a:srgbClr val="F3F6FF"/>
    <a:srgbClr val="E7E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A09742-5CC9-4A37-BFD6-680C12D64933}" v="96" dt="2020-11-20T22:19:00.041"/>
    <p1510:client id="{81A47E33-F111-4BE0-B1A6-556A02871D9B}" v="121" dt="2020-11-20T22:10:43.2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47" autoAdjust="0"/>
  </p:normalViewPr>
  <p:slideViewPr>
    <p:cSldViewPr snapToGrid="0">
      <p:cViewPr varScale="1">
        <p:scale>
          <a:sx n="114" d="100"/>
          <a:sy n="114" d="100"/>
        </p:scale>
        <p:origin x="102" y="108"/>
      </p:cViewPr>
      <p:guideLst>
        <p:guide orient="horz" pos="1140"/>
        <p:guide pos="2880"/>
      </p:guideLst>
    </p:cSldViewPr>
  </p:slideViewPr>
  <p:notesTextViewPr>
    <p:cViewPr>
      <p:scale>
        <a:sx n="119" d="100"/>
        <a:sy n="119" d="100"/>
      </p:scale>
      <p:origin x="0" y="0"/>
    </p:cViewPr>
  </p:notesTextViewPr>
  <p:notesViewPr>
    <p:cSldViewPr snapToGrid="0">
      <p:cViewPr>
        <p:scale>
          <a:sx n="1" d="2"/>
          <a:sy n="1" d="2"/>
        </p:scale>
        <p:origin x="0" y="0"/>
      </p:cViewPr>
      <p:guideLst>
        <p:guide orient="horz" pos="2196"/>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9.fntdata"/><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4.fntdata"/><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7.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2.fntdata"/><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5.fntdata"/><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3.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6.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51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6513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302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a:ea typeface="Times"/>
                <a:cs typeface="Times"/>
                <a:sym typeface="Times"/>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a:ea typeface="Times"/>
                <a:cs typeface="Times"/>
                <a:sym typeface="Times"/>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a:ea typeface="Times"/>
                <a:cs typeface="Times"/>
                <a:sym typeface="Times"/>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a:ea typeface="Times"/>
                <a:cs typeface="Times"/>
                <a:sym typeface="Times"/>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a:ea typeface="Times"/>
                <a:cs typeface="Times"/>
                <a:sym typeface="Times"/>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2971800" cy="4651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829675"/>
            <a:ext cx="2971800" cy="4651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a:ea typeface="Times"/>
                <a:cs typeface="Times"/>
                <a:sym typeface="Times"/>
              </a:rPr>
              <a:t>‹#›</a:t>
            </a:fld>
            <a:endParaRP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2660175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6" name="Google Shape;66;p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410171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0f067c5e2_1_23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80f067c5e2_1_238:notes"/>
          <p:cNvSpPr txBox="1">
            <a:spLocks noGrp="1"/>
          </p:cNvSpPr>
          <p:nvPr>
            <p:ph type="body" idx="1"/>
          </p:nvPr>
        </p:nvSpPr>
        <p:spPr>
          <a:xfrm>
            <a:off x="685800" y="4416425"/>
            <a:ext cx="5486400" cy="4183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endParaRPr sz="1100" dirty="0">
              <a:solidFill>
                <a:srgbClr val="222222"/>
              </a:solidFill>
              <a:highlight>
                <a:srgbClr val="FFFFFF"/>
              </a:highlight>
              <a:latin typeface="Arial"/>
              <a:ea typeface="Arial"/>
              <a:cs typeface="Arial"/>
              <a:sym typeface="Arial"/>
            </a:endParaRPr>
          </a:p>
        </p:txBody>
      </p:sp>
      <p:sp>
        <p:nvSpPr>
          <p:cNvPr id="498" name="Google Shape;498;g80f067c5e2_1_238:notes"/>
          <p:cNvSpPr txBox="1">
            <a:spLocks noGrp="1"/>
          </p:cNvSpPr>
          <p:nvPr>
            <p:ph type="sldNum" idx="12"/>
          </p:nvPr>
        </p:nvSpPr>
        <p:spPr>
          <a:xfrm>
            <a:off x="3884613"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extLst>
      <p:ext uri="{BB962C8B-B14F-4D97-AF65-F5344CB8AC3E}">
        <p14:creationId xmlns:p14="http://schemas.microsoft.com/office/powerpoint/2010/main" val="617445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806c0a78d7_0_6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806c0a78d7_0_65:notes"/>
          <p:cNvSpPr txBox="1">
            <a:spLocks noGrp="1"/>
          </p:cNvSpPr>
          <p:nvPr>
            <p:ph type="body" idx="1"/>
          </p:nvPr>
        </p:nvSpPr>
        <p:spPr>
          <a:xfrm>
            <a:off x="685800" y="4416425"/>
            <a:ext cx="5486400" cy="4183200"/>
          </a:xfrm>
          <a:prstGeom prst="rect">
            <a:avLst/>
          </a:prstGeom>
        </p:spPr>
        <p:txBody>
          <a:bodyPr spcFirstLastPara="1" wrap="square" lIns="91425" tIns="45700" rIns="91425" bIns="45700" anchor="t" anchorCtr="0">
            <a:noAutofit/>
          </a:bodyPr>
          <a:lstStyle/>
          <a:p>
            <a:pPr marL="0" indent="0"/>
            <a:endParaRPr dirty="0">
              <a:latin typeface="Arial"/>
              <a:ea typeface="Arial"/>
              <a:cs typeface="Arial"/>
              <a:sym typeface="Arial"/>
            </a:endParaRPr>
          </a:p>
        </p:txBody>
      </p:sp>
      <p:sp>
        <p:nvSpPr>
          <p:cNvPr id="102" name="Google Shape;102;g806c0a78d7_0_65:notes"/>
          <p:cNvSpPr txBox="1">
            <a:spLocks noGrp="1"/>
          </p:cNvSpPr>
          <p:nvPr>
            <p:ph type="sldNum" idx="12"/>
          </p:nvPr>
        </p:nvSpPr>
        <p:spPr>
          <a:xfrm>
            <a:off x="3884613"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4015734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0f067c5e2_1_23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80f067c5e2_1_238:notes"/>
          <p:cNvSpPr txBox="1">
            <a:spLocks noGrp="1"/>
          </p:cNvSpPr>
          <p:nvPr>
            <p:ph type="body" idx="1"/>
          </p:nvPr>
        </p:nvSpPr>
        <p:spPr>
          <a:xfrm>
            <a:off x="685800" y="4416425"/>
            <a:ext cx="5486400" cy="4183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endParaRPr sz="1100" dirty="0">
              <a:solidFill>
                <a:srgbClr val="222222"/>
              </a:solidFill>
              <a:highlight>
                <a:srgbClr val="FFFFFF"/>
              </a:highlight>
              <a:latin typeface="Arial"/>
              <a:ea typeface="Arial"/>
              <a:cs typeface="Arial"/>
              <a:sym typeface="Arial"/>
            </a:endParaRPr>
          </a:p>
        </p:txBody>
      </p:sp>
      <p:sp>
        <p:nvSpPr>
          <p:cNvPr id="498" name="Google Shape;498;g80f067c5e2_1_238:notes"/>
          <p:cNvSpPr txBox="1">
            <a:spLocks noGrp="1"/>
          </p:cNvSpPr>
          <p:nvPr>
            <p:ph type="sldNum" idx="12"/>
          </p:nvPr>
        </p:nvSpPr>
        <p:spPr>
          <a:xfrm>
            <a:off x="3884613"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extLst>
      <p:ext uri="{BB962C8B-B14F-4D97-AF65-F5344CB8AC3E}">
        <p14:creationId xmlns:p14="http://schemas.microsoft.com/office/powerpoint/2010/main" val="3807423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0f067c5e2_1_23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80f067c5e2_1_238:notes"/>
          <p:cNvSpPr txBox="1">
            <a:spLocks noGrp="1"/>
          </p:cNvSpPr>
          <p:nvPr>
            <p:ph type="body" idx="1"/>
          </p:nvPr>
        </p:nvSpPr>
        <p:spPr>
          <a:xfrm>
            <a:off x="685800" y="4416425"/>
            <a:ext cx="5486400" cy="4183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endParaRPr sz="1100" dirty="0">
              <a:solidFill>
                <a:srgbClr val="222222"/>
              </a:solidFill>
              <a:highlight>
                <a:srgbClr val="FFFFFF"/>
              </a:highlight>
              <a:latin typeface="Arial"/>
              <a:ea typeface="Arial"/>
              <a:cs typeface="Arial"/>
              <a:sym typeface="Arial"/>
            </a:endParaRPr>
          </a:p>
        </p:txBody>
      </p:sp>
      <p:sp>
        <p:nvSpPr>
          <p:cNvPr id="498" name="Google Shape;498;g80f067c5e2_1_238:notes"/>
          <p:cNvSpPr txBox="1">
            <a:spLocks noGrp="1"/>
          </p:cNvSpPr>
          <p:nvPr>
            <p:ph type="sldNum" idx="12"/>
          </p:nvPr>
        </p:nvSpPr>
        <p:spPr>
          <a:xfrm>
            <a:off x="3884613"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extLst>
      <p:ext uri="{BB962C8B-B14F-4D97-AF65-F5344CB8AC3E}">
        <p14:creationId xmlns:p14="http://schemas.microsoft.com/office/powerpoint/2010/main" val="2991867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0f067c5e2_1_23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80f067c5e2_1_238:notes"/>
          <p:cNvSpPr txBox="1">
            <a:spLocks noGrp="1"/>
          </p:cNvSpPr>
          <p:nvPr>
            <p:ph type="body" idx="1"/>
          </p:nvPr>
        </p:nvSpPr>
        <p:spPr>
          <a:xfrm>
            <a:off x="685800" y="4416425"/>
            <a:ext cx="5486400" cy="4183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endParaRPr sz="1100" dirty="0">
              <a:solidFill>
                <a:srgbClr val="222222"/>
              </a:solidFill>
              <a:highlight>
                <a:srgbClr val="FFFFFF"/>
              </a:highlight>
              <a:latin typeface="Arial"/>
              <a:ea typeface="Arial"/>
              <a:cs typeface="Arial"/>
              <a:sym typeface="Arial"/>
            </a:endParaRPr>
          </a:p>
        </p:txBody>
      </p:sp>
      <p:sp>
        <p:nvSpPr>
          <p:cNvPr id="498" name="Google Shape;498;g80f067c5e2_1_238:notes"/>
          <p:cNvSpPr txBox="1">
            <a:spLocks noGrp="1"/>
          </p:cNvSpPr>
          <p:nvPr>
            <p:ph type="sldNum" idx="12"/>
          </p:nvPr>
        </p:nvSpPr>
        <p:spPr>
          <a:xfrm>
            <a:off x="3884613"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extLst>
      <p:ext uri="{BB962C8B-B14F-4D97-AF65-F5344CB8AC3E}">
        <p14:creationId xmlns:p14="http://schemas.microsoft.com/office/powerpoint/2010/main" val="3185623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0f067c5e2_1_23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80f067c5e2_1_238:notes"/>
          <p:cNvSpPr txBox="1">
            <a:spLocks noGrp="1"/>
          </p:cNvSpPr>
          <p:nvPr>
            <p:ph type="body" idx="1"/>
          </p:nvPr>
        </p:nvSpPr>
        <p:spPr>
          <a:xfrm>
            <a:off x="685800" y="4416425"/>
            <a:ext cx="5486400" cy="4183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endParaRPr sz="1100" dirty="0">
              <a:solidFill>
                <a:srgbClr val="222222"/>
              </a:solidFill>
              <a:highlight>
                <a:srgbClr val="FFFFFF"/>
              </a:highlight>
              <a:latin typeface="Arial"/>
              <a:ea typeface="Arial"/>
              <a:cs typeface="Arial"/>
              <a:sym typeface="Arial"/>
            </a:endParaRPr>
          </a:p>
        </p:txBody>
      </p:sp>
      <p:sp>
        <p:nvSpPr>
          <p:cNvPr id="498" name="Google Shape;498;g80f067c5e2_1_238:notes"/>
          <p:cNvSpPr txBox="1">
            <a:spLocks noGrp="1"/>
          </p:cNvSpPr>
          <p:nvPr>
            <p:ph type="sldNum" idx="12"/>
          </p:nvPr>
        </p:nvSpPr>
        <p:spPr>
          <a:xfrm>
            <a:off x="3884613"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extLst>
      <p:ext uri="{BB962C8B-B14F-4D97-AF65-F5344CB8AC3E}">
        <p14:creationId xmlns:p14="http://schemas.microsoft.com/office/powerpoint/2010/main" val="3744835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0f067c5e2_1_23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80f067c5e2_1_238:notes"/>
          <p:cNvSpPr txBox="1">
            <a:spLocks noGrp="1"/>
          </p:cNvSpPr>
          <p:nvPr>
            <p:ph type="body" idx="1"/>
          </p:nvPr>
        </p:nvSpPr>
        <p:spPr>
          <a:xfrm>
            <a:off x="685800" y="4416425"/>
            <a:ext cx="5486400" cy="4183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endParaRPr sz="1100" dirty="0">
              <a:solidFill>
                <a:srgbClr val="222222"/>
              </a:solidFill>
              <a:highlight>
                <a:srgbClr val="FFFFFF"/>
              </a:highlight>
              <a:latin typeface="Arial"/>
              <a:ea typeface="Arial"/>
              <a:cs typeface="Arial"/>
              <a:sym typeface="Arial"/>
            </a:endParaRPr>
          </a:p>
        </p:txBody>
      </p:sp>
      <p:sp>
        <p:nvSpPr>
          <p:cNvPr id="498" name="Google Shape;498;g80f067c5e2_1_238:notes"/>
          <p:cNvSpPr txBox="1">
            <a:spLocks noGrp="1"/>
          </p:cNvSpPr>
          <p:nvPr>
            <p:ph type="sldNum" idx="12"/>
          </p:nvPr>
        </p:nvSpPr>
        <p:spPr>
          <a:xfrm>
            <a:off x="3884613"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extLst>
      <p:ext uri="{BB962C8B-B14F-4D97-AF65-F5344CB8AC3E}">
        <p14:creationId xmlns:p14="http://schemas.microsoft.com/office/powerpoint/2010/main" val="2098781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0f067c5e2_1_23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80f067c5e2_1_238:notes"/>
          <p:cNvSpPr txBox="1">
            <a:spLocks noGrp="1"/>
          </p:cNvSpPr>
          <p:nvPr>
            <p:ph type="body" idx="1"/>
          </p:nvPr>
        </p:nvSpPr>
        <p:spPr>
          <a:xfrm>
            <a:off x="685800" y="4416425"/>
            <a:ext cx="5486400" cy="4183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endParaRPr sz="1100" dirty="0">
              <a:solidFill>
                <a:srgbClr val="222222"/>
              </a:solidFill>
              <a:highlight>
                <a:srgbClr val="FFFFFF"/>
              </a:highlight>
              <a:latin typeface="Arial"/>
              <a:ea typeface="Arial"/>
              <a:cs typeface="Arial"/>
              <a:sym typeface="Arial"/>
            </a:endParaRPr>
          </a:p>
        </p:txBody>
      </p:sp>
      <p:sp>
        <p:nvSpPr>
          <p:cNvPr id="498" name="Google Shape;498;g80f067c5e2_1_238:notes"/>
          <p:cNvSpPr txBox="1">
            <a:spLocks noGrp="1"/>
          </p:cNvSpPr>
          <p:nvPr>
            <p:ph type="sldNum" idx="12"/>
          </p:nvPr>
        </p:nvSpPr>
        <p:spPr>
          <a:xfrm>
            <a:off x="3884613"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extLst>
      <p:ext uri="{BB962C8B-B14F-4D97-AF65-F5344CB8AC3E}">
        <p14:creationId xmlns:p14="http://schemas.microsoft.com/office/powerpoint/2010/main" val="3221210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0f067c5e2_1_23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80f067c5e2_1_238:notes"/>
          <p:cNvSpPr txBox="1">
            <a:spLocks noGrp="1"/>
          </p:cNvSpPr>
          <p:nvPr>
            <p:ph type="body" idx="1"/>
          </p:nvPr>
        </p:nvSpPr>
        <p:spPr>
          <a:xfrm>
            <a:off x="685800" y="4416425"/>
            <a:ext cx="5486400" cy="4183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endParaRPr sz="1100" dirty="0">
              <a:solidFill>
                <a:srgbClr val="222222"/>
              </a:solidFill>
              <a:highlight>
                <a:srgbClr val="FFFFFF"/>
              </a:highlight>
              <a:latin typeface="Arial"/>
              <a:ea typeface="Arial"/>
              <a:cs typeface="Arial"/>
              <a:sym typeface="Arial"/>
            </a:endParaRPr>
          </a:p>
        </p:txBody>
      </p:sp>
      <p:sp>
        <p:nvSpPr>
          <p:cNvPr id="498" name="Google Shape;498;g80f067c5e2_1_238:notes"/>
          <p:cNvSpPr txBox="1">
            <a:spLocks noGrp="1"/>
          </p:cNvSpPr>
          <p:nvPr>
            <p:ph type="sldNum" idx="12"/>
          </p:nvPr>
        </p:nvSpPr>
        <p:spPr>
          <a:xfrm>
            <a:off x="3884613"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extLst>
      <p:ext uri="{BB962C8B-B14F-4D97-AF65-F5344CB8AC3E}">
        <p14:creationId xmlns:p14="http://schemas.microsoft.com/office/powerpoint/2010/main" val="3321537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0f067c5e2_1_23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80f067c5e2_1_238:notes"/>
          <p:cNvSpPr txBox="1">
            <a:spLocks noGrp="1"/>
          </p:cNvSpPr>
          <p:nvPr>
            <p:ph type="body" idx="1"/>
          </p:nvPr>
        </p:nvSpPr>
        <p:spPr>
          <a:xfrm>
            <a:off x="685800" y="4416425"/>
            <a:ext cx="5486400" cy="4183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endParaRPr sz="1100" dirty="0">
              <a:solidFill>
                <a:srgbClr val="222222"/>
              </a:solidFill>
              <a:highlight>
                <a:srgbClr val="FFFFFF"/>
              </a:highlight>
              <a:latin typeface="Arial"/>
              <a:ea typeface="Arial"/>
              <a:cs typeface="Arial"/>
              <a:sym typeface="Arial"/>
            </a:endParaRPr>
          </a:p>
        </p:txBody>
      </p:sp>
      <p:sp>
        <p:nvSpPr>
          <p:cNvPr id="498" name="Google Shape;498;g80f067c5e2_1_238:notes"/>
          <p:cNvSpPr txBox="1">
            <a:spLocks noGrp="1"/>
          </p:cNvSpPr>
          <p:nvPr>
            <p:ph type="sldNum" idx="12"/>
          </p:nvPr>
        </p:nvSpPr>
        <p:spPr>
          <a:xfrm>
            <a:off x="3884613"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extLst>
      <p:ext uri="{BB962C8B-B14F-4D97-AF65-F5344CB8AC3E}">
        <p14:creationId xmlns:p14="http://schemas.microsoft.com/office/powerpoint/2010/main" val="3408732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80493c7d27_1_2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5" name="Google Shape;145;g80493c7d27_1_20:notes"/>
          <p:cNvSpPr txBox="1">
            <a:spLocks noGrp="1"/>
          </p:cNvSpPr>
          <p:nvPr>
            <p:ph type="body" idx="1"/>
          </p:nvPr>
        </p:nvSpPr>
        <p:spPr>
          <a:xfrm>
            <a:off x="685800" y="4416425"/>
            <a:ext cx="5486400" cy="4183200"/>
          </a:xfrm>
          <a:prstGeom prst="rect">
            <a:avLst/>
          </a:prstGeom>
          <a:noFill/>
          <a:ln>
            <a:noFill/>
          </a:ln>
        </p:spPr>
        <p:txBody>
          <a:bodyPr spcFirstLastPara="1" wrap="square" lIns="91425" tIns="45700" rIns="91425" bIns="45700" anchor="t" anchorCtr="0">
            <a:noAutofit/>
          </a:bodyPr>
          <a:lstStyle/>
          <a:p>
            <a:pPr marL="0" indent="0"/>
            <a:endParaRPr lang="en-US" dirty="0"/>
          </a:p>
        </p:txBody>
      </p:sp>
      <p:sp>
        <p:nvSpPr>
          <p:cNvPr id="146" name="Google Shape;146;g80493c7d27_1_20:notes"/>
          <p:cNvSpPr txBox="1">
            <a:spLocks noGrp="1"/>
          </p:cNvSpPr>
          <p:nvPr>
            <p:ph type="sldNum" idx="12"/>
          </p:nvPr>
        </p:nvSpPr>
        <p:spPr>
          <a:xfrm>
            <a:off x="3884613" y="8829675"/>
            <a:ext cx="2971800" cy="465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extLst>
      <p:ext uri="{BB962C8B-B14F-4D97-AF65-F5344CB8AC3E}">
        <p14:creationId xmlns:p14="http://schemas.microsoft.com/office/powerpoint/2010/main" val="1829509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0f067c5e2_1_23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80f067c5e2_1_238:notes"/>
          <p:cNvSpPr txBox="1">
            <a:spLocks noGrp="1"/>
          </p:cNvSpPr>
          <p:nvPr>
            <p:ph type="body" idx="1"/>
          </p:nvPr>
        </p:nvSpPr>
        <p:spPr>
          <a:xfrm>
            <a:off x="685800" y="4416425"/>
            <a:ext cx="5486400" cy="4183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endParaRPr sz="1100" dirty="0">
              <a:solidFill>
                <a:srgbClr val="222222"/>
              </a:solidFill>
              <a:highlight>
                <a:srgbClr val="FFFFFF"/>
              </a:highlight>
              <a:latin typeface="Arial"/>
              <a:ea typeface="Arial"/>
              <a:cs typeface="Arial"/>
              <a:sym typeface="Arial"/>
            </a:endParaRPr>
          </a:p>
        </p:txBody>
      </p:sp>
      <p:sp>
        <p:nvSpPr>
          <p:cNvPr id="498" name="Google Shape;498;g80f067c5e2_1_238:notes"/>
          <p:cNvSpPr txBox="1">
            <a:spLocks noGrp="1"/>
          </p:cNvSpPr>
          <p:nvPr>
            <p:ph type="sldNum" idx="12"/>
          </p:nvPr>
        </p:nvSpPr>
        <p:spPr>
          <a:xfrm>
            <a:off x="3884613"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extLst>
      <p:ext uri="{BB962C8B-B14F-4D97-AF65-F5344CB8AC3E}">
        <p14:creationId xmlns:p14="http://schemas.microsoft.com/office/powerpoint/2010/main" val="2501098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0f067c5e2_1_23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80f067c5e2_1_238:notes"/>
          <p:cNvSpPr txBox="1">
            <a:spLocks noGrp="1"/>
          </p:cNvSpPr>
          <p:nvPr>
            <p:ph type="body" idx="1"/>
          </p:nvPr>
        </p:nvSpPr>
        <p:spPr>
          <a:xfrm>
            <a:off x="685800" y="4416425"/>
            <a:ext cx="5486400" cy="4183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endParaRPr sz="1100" dirty="0">
              <a:solidFill>
                <a:srgbClr val="222222"/>
              </a:solidFill>
              <a:highlight>
                <a:srgbClr val="FFFFFF"/>
              </a:highlight>
              <a:latin typeface="Arial"/>
              <a:ea typeface="Arial"/>
              <a:cs typeface="Arial"/>
              <a:sym typeface="Arial"/>
            </a:endParaRPr>
          </a:p>
        </p:txBody>
      </p:sp>
      <p:sp>
        <p:nvSpPr>
          <p:cNvPr id="498" name="Google Shape;498;g80f067c5e2_1_238:notes"/>
          <p:cNvSpPr txBox="1">
            <a:spLocks noGrp="1"/>
          </p:cNvSpPr>
          <p:nvPr>
            <p:ph type="sldNum" idx="12"/>
          </p:nvPr>
        </p:nvSpPr>
        <p:spPr>
          <a:xfrm>
            <a:off x="3884613"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extLst>
      <p:ext uri="{BB962C8B-B14F-4D97-AF65-F5344CB8AC3E}">
        <p14:creationId xmlns:p14="http://schemas.microsoft.com/office/powerpoint/2010/main" val="2233043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80493c7d27_1_2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5" name="Google Shape;145;g80493c7d27_1_20:notes"/>
          <p:cNvSpPr txBox="1">
            <a:spLocks noGrp="1"/>
          </p:cNvSpPr>
          <p:nvPr>
            <p:ph type="body" idx="1"/>
          </p:nvPr>
        </p:nvSpPr>
        <p:spPr>
          <a:xfrm>
            <a:off x="685800" y="4416425"/>
            <a:ext cx="5486400" cy="4183200"/>
          </a:xfrm>
          <a:prstGeom prst="rect">
            <a:avLst/>
          </a:prstGeom>
          <a:noFill/>
          <a:ln>
            <a:noFill/>
          </a:ln>
        </p:spPr>
        <p:txBody>
          <a:bodyPr spcFirstLastPara="1" wrap="square" lIns="91425" tIns="45700" rIns="91425" bIns="45700" anchor="t" anchorCtr="0">
            <a:noAutofit/>
          </a:bodyPr>
          <a:lstStyle/>
          <a:p>
            <a:pPr marL="0" indent="0"/>
            <a:endParaRPr lang="en-US" dirty="0">
              <a:latin typeface="Arial"/>
              <a:cs typeface="Arial"/>
            </a:endParaRPr>
          </a:p>
        </p:txBody>
      </p:sp>
      <p:sp>
        <p:nvSpPr>
          <p:cNvPr id="146" name="Google Shape;146;g80493c7d27_1_20:notes"/>
          <p:cNvSpPr txBox="1">
            <a:spLocks noGrp="1"/>
          </p:cNvSpPr>
          <p:nvPr>
            <p:ph type="sldNum" idx="12"/>
          </p:nvPr>
        </p:nvSpPr>
        <p:spPr>
          <a:xfrm>
            <a:off x="3884613" y="8829675"/>
            <a:ext cx="2971800" cy="465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extLst>
      <p:ext uri="{BB962C8B-B14F-4D97-AF65-F5344CB8AC3E}">
        <p14:creationId xmlns:p14="http://schemas.microsoft.com/office/powerpoint/2010/main" val="4110800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806c0a78d7_0_8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806c0a78d7_0_85:notes"/>
          <p:cNvSpPr txBox="1">
            <a:spLocks noGrp="1"/>
          </p:cNvSpPr>
          <p:nvPr>
            <p:ph type="body" idx="1"/>
          </p:nvPr>
        </p:nvSpPr>
        <p:spPr>
          <a:xfrm>
            <a:off x="685800" y="4416425"/>
            <a:ext cx="5486400" cy="4183200"/>
          </a:xfrm>
          <a:prstGeom prst="rect">
            <a:avLst/>
          </a:prstGeom>
        </p:spPr>
        <p:txBody>
          <a:bodyPr spcFirstLastPara="1" wrap="square" lIns="91425" tIns="45700" rIns="91425" bIns="45700" anchor="t" anchorCtr="0">
            <a:noAutofit/>
          </a:bodyPr>
          <a:lstStyle/>
          <a:p>
            <a:pPr marL="0" indent="0"/>
            <a:endParaRPr lang="en-US"/>
          </a:p>
        </p:txBody>
      </p:sp>
      <p:sp>
        <p:nvSpPr>
          <p:cNvPr id="124" name="Google Shape;124;g806c0a78d7_0_85:notes"/>
          <p:cNvSpPr txBox="1">
            <a:spLocks noGrp="1"/>
          </p:cNvSpPr>
          <p:nvPr>
            <p:ph type="sldNum" idx="12"/>
          </p:nvPr>
        </p:nvSpPr>
        <p:spPr>
          <a:xfrm>
            <a:off x="3884613"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3699606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a:spcBef>
                <a:spcPts val="0"/>
              </a:spcBef>
            </a:pP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a:ea typeface="Times"/>
                <a:cs typeface="Times"/>
                <a:sym typeface="Times"/>
              </a:rPr>
              <a:t>29</a:t>
            </a:fld>
            <a:endParaRPr lang="en-US"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2082326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a:spcBef>
                <a:spcPts val="0"/>
              </a:spcBef>
            </a:pP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a:ea typeface="Times"/>
                <a:cs typeface="Times"/>
                <a:sym typeface="Times"/>
              </a:rPr>
              <a:t>30</a:t>
            </a:fld>
            <a:endParaRPr lang="en-US"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2041669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a:spcBef>
                <a:spcPts val="0"/>
              </a:spcBef>
            </a:pP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a:ea typeface="Times"/>
                <a:cs typeface="Times"/>
                <a:sym typeface="Times"/>
              </a:rPr>
              <a:t>31</a:t>
            </a:fld>
            <a:endParaRPr lang="en-US"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749232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a:spcBef>
                <a:spcPts val="0"/>
              </a:spcBef>
            </a:pP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a:ea typeface="Times"/>
                <a:cs typeface="Times"/>
                <a:sym typeface="Times"/>
              </a:rPr>
              <a:t>32</a:t>
            </a:fld>
            <a:endParaRPr lang="en-US"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823895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806c0a78d7_0_8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806c0a78d7_0_85:notes"/>
          <p:cNvSpPr txBox="1">
            <a:spLocks noGrp="1"/>
          </p:cNvSpPr>
          <p:nvPr>
            <p:ph type="body" idx="1"/>
          </p:nvPr>
        </p:nvSpPr>
        <p:spPr>
          <a:xfrm>
            <a:off x="685800" y="4416425"/>
            <a:ext cx="5486400" cy="4183200"/>
          </a:xfrm>
          <a:prstGeom prst="rect">
            <a:avLst/>
          </a:prstGeom>
        </p:spPr>
        <p:txBody>
          <a:bodyPr spcFirstLastPara="1" wrap="square" lIns="91425" tIns="45700" rIns="91425" bIns="45700" anchor="t" anchorCtr="0">
            <a:noAutofit/>
          </a:bodyPr>
          <a:lstStyle/>
          <a:p>
            <a:pPr marL="0" indent="0"/>
            <a:endParaRPr lang="en-US"/>
          </a:p>
        </p:txBody>
      </p:sp>
      <p:sp>
        <p:nvSpPr>
          <p:cNvPr id="124" name="Google Shape;124;g806c0a78d7_0_85:notes"/>
          <p:cNvSpPr txBox="1">
            <a:spLocks noGrp="1"/>
          </p:cNvSpPr>
          <p:nvPr>
            <p:ph type="sldNum" idx="12"/>
          </p:nvPr>
        </p:nvSpPr>
        <p:spPr>
          <a:xfrm>
            <a:off x="3884613"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27423311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a:spcBef>
                <a:spcPts val="0"/>
              </a:spcBef>
            </a:pP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a:ea typeface="Times"/>
                <a:cs typeface="Times"/>
                <a:sym typeface="Times"/>
              </a:rPr>
              <a:t>34</a:t>
            </a:fld>
            <a:endParaRPr lang="en-US"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3972605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algn="l"/>
            <a:endParaRPr lang="en-US" sz="1200" b="0" i="0" u="none" strike="noStrike" cap="none" baseline="0" dirty="0">
              <a:solidFill>
                <a:schemeClr val="dk1"/>
              </a:solidFill>
              <a:latin typeface="Times"/>
              <a:ea typeface="Times"/>
              <a:cs typeface="Times"/>
              <a:sym typeface="Times"/>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a:ea typeface="Times"/>
                <a:cs typeface="Times"/>
                <a:sym typeface="Times"/>
              </a:rPr>
              <a:t>7</a:t>
            </a:fld>
            <a:endParaRPr lang="en-US"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3037840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8068a1ee54_0_94:notes"/>
          <p:cNvSpPr txBox="1">
            <a:spLocks noGrp="1"/>
          </p:cNvSpPr>
          <p:nvPr>
            <p:ph type="body" idx="1"/>
          </p:nvPr>
        </p:nvSpPr>
        <p:spPr>
          <a:xfrm>
            <a:off x="685800" y="4416425"/>
            <a:ext cx="5486400" cy="418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530" name="Google Shape;530;g8068a1ee54_0_9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837914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8068a1ee54_0_94:notes"/>
          <p:cNvSpPr txBox="1">
            <a:spLocks noGrp="1"/>
          </p:cNvSpPr>
          <p:nvPr>
            <p:ph type="body" idx="1"/>
          </p:nvPr>
        </p:nvSpPr>
        <p:spPr>
          <a:xfrm>
            <a:off x="685800" y="4416425"/>
            <a:ext cx="5486400" cy="418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530" name="Google Shape;530;g8068a1ee54_0_9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11456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algn="l"/>
            <a:endParaRPr lang="en-US" sz="1200" b="0" i="0" u="none" strike="noStrike" cap="none" baseline="0" dirty="0">
              <a:solidFill>
                <a:schemeClr val="dk1"/>
              </a:solidFill>
              <a:latin typeface="Times"/>
              <a:ea typeface="Times"/>
              <a:cs typeface="Times"/>
              <a:sym typeface="Times"/>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a:ea typeface="Times"/>
                <a:cs typeface="Times"/>
                <a:sym typeface="Times"/>
              </a:rPr>
              <a:t>8</a:t>
            </a:fld>
            <a:endParaRPr lang="en-US"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2449934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80493c7d27_1_2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5" name="Google Shape;145;g80493c7d27_1_20:notes"/>
          <p:cNvSpPr txBox="1">
            <a:spLocks noGrp="1"/>
          </p:cNvSpPr>
          <p:nvPr>
            <p:ph type="body" idx="1"/>
          </p:nvPr>
        </p:nvSpPr>
        <p:spPr>
          <a:xfrm>
            <a:off x="685800" y="4416425"/>
            <a:ext cx="5486400" cy="4183200"/>
          </a:xfrm>
          <a:prstGeom prst="rect">
            <a:avLst/>
          </a:prstGeom>
          <a:noFill/>
          <a:ln>
            <a:noFill/>
          </a:ln>
        </p:spPr>
        <p:txBody>
          <a:bodyPr spcFirstLastPara="1" wrap="square" lIns="91425" tIns="45700" rIns="91425" bIns="45700" anchor="t" anchorCtr="0">
            <a:noAutofit/>
          </a:bodyPr>
          <a:lstStyle/>
          <a:p>
            <a:pPr marL="0" indent="0"/>
            <a:endParaRPr lang="en-US" dirty="0">
              <a:latin typeface="Arial"/>
              <a:cs typeface="Arial"/>
            </a:endParaRPr>
          </a:p>
        </p:txBody>
      </p:sp>
      <p:sp>
        <p:nvSpPr>
          <p:cNvPr id="146" name="Google Shape;146;g80493c7d27_1_20:notes"/>
          <p:cNvSpPr txBox="1">
            <a:spLocks noGrp="1"/>
          </p:cNvSpPr>
          <p:nvPr>
            <p:ph type="sldNum" idx="12"/>
          </p:nvPr>
        </p:nvSpPr>
        <p:spPr>
          <a:xfrm>
            <a:off x="3884613" y="8829675"/>
            <a:ext cx="2971800" cy="465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extLst>
      <p:ext uri="{BB962C8B-B14F-4D97-AF65-F5344CB8AC3E}">
        <p14:creationId xmlns:p14="http://schemas.microsoft.com/office/powerpoint/2010/main" val="1693061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0f067c5e2_1_23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80f067c5e2_1_238:notes"/>
          <p:cNvSpPr txBox="1">
            <a:spLocks noGrp="1"/>
          </p:cNvSpPr>
          <p:nvPr>
            <p:ph type="body" idx="1"/>
          </p:nvPr>
        </p:nvSpPr>
        <p:spPr>
          <a:xfrm>
            <a:off x="685800" y="4416425"/>
            <a:ext cx="5486400" cy="4183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endParaRPr sz="1100" dirty="0">
              <a:solidFill>
                <a:srgbClr val="222222"/>
              </a:solidFill>
              <a:highlight>
                <a:srgbClr val="FFFFFF"/>
              </a:highlight>
              <a:latin typeface="Arial"/>
              <a:ea typeface="Arial"/>
              <a:cs typeface="Arial"/>
              <a:sym typeface="Arial"/>
            </a:endParaRPr>
          </a:p>
        </p:txBody>
      </p:sp>
      <p:sp>
        <p:nvSpPr>
          <p:cNvPr id="498" name="Google Shape;498;g80f067c5e2_1_238:notes"/>
          <p:cNvSpPr txBox="1">
            <a:spLocks noGrp="1"/>
          </p:cNvSpPr>
          <p:nvPr>
            <p:ph type="sldNum" idx="12"/>
          </p:nvPr>
        </p:nvSpPr>
        <p:spPr>
          <a:xfrm>
            <a:off x="3884613"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extLst>
      <p:ext uri="{BB962C8B-B14F-4D97-AF65-F5344CB8AC3E}">
        <p14:creationId xmlns:p14="http://schemas.microsoft.com/office/powerpoint/2010/main" val="2569432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0f067c5e2_1_23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80f067c5e2_1_238:notes"/>
          <p:cNvSpPr txBox="1">
            <a:spLocks noGrp="1"/>
          </p:cNvSpPr>
          <p:nvPr>
            <p:ph type="body" idx="1"/>
          </p:nvPr>
        </p:nvSpPr>
        <p:spPr>
          <a:xfrm>
            <a:off x="685800" y="4416425"/>
            <a:ext cx="5486400" cy="4183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endParaRPr sz="1100" dirty="0">
              <a:solidFill>
                <a:srgbClr val="222222"/>
              </a:solidFill>
              <a:highlight>
                <a:srgbClr val="FFFFFF"/>
              </a:highlight>
              <a:latin typeface="Arial"/>
              <a:ea typeface="Arial"/>
              <a:cs typeface="Arial"/>
              <a:sym typeface="Arial"/>
            </a:endParaRPr>
          </a:p>
        </p:txBody>
      </p:sp>
      <p:sp>
        <p:nvSpPr>
          <p:cNvPr id="498" name="Google Shape;498;g80f067c5e2_1_238:notes"/>
          <p:cNvSpPr txBox="1">
            <a:spLocks noGrp="1"/>
          </p:cNvSpPr>
          <p:nvPr>
            <p:ph type="sldNum" idx="12"/>
          </p:nvPr>
        </p:nvSpPr>
        <p:spPr>
          <a:xfrm>
            <a:off x="3884613"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extLst>
      <p:ext uri="{BB962C8B-B14F-4D97-AF65-F5344CB8AC3E}">
        <p14:creationId xmlns:p14="http://schemas.microsoft.com/office/powerpoint/2010/main" val="2537977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0f067c5e2_1_23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80f067c5e2_1_238:notes"/>
          <p:cNvSpPr txBox="1">
            <a:spLocks noGrp="1"/>
          </p:cNvSpPr>
          <p:nvPr>
            <p:ph type="body" idx="1"/>
          </p:nvPr>
        </p:nvSpPr>
        <p:spPr>
          <a:xfrm>
            <a:off x="685800" y="4416425"/>
            <a:ext cx="5486400" cy="4183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endParaRPr sz="1100" dirty="0">
              <a:solidFill>
                <a:srgbClr val="222222"/>
              </a:solidFill>
              <a:highlight>
                <a:srgbClr val="FFFFFF"/>
              </a:highlight>
              <a:latin typeface="Arial"/>
              <a:ea typeface="Arial"/>
              <a:cs typeface="Arial"/>
              <a:sym typeface="Arial"/>
            </a:endParaRPr>
          </a:p>
        </p:txBody>
      </p:sp>
      <p:sp>
        <p:nvSpPr>
          <p:cNvPr id="498" name="Google Shape;498;g80f067c5e2_1_238:notes"/>
          <p:cNvSpPr txBox="1">
            <a:spLocks noGrp="1"/>
          </p:cNvSpPr>
          <p:nvPr>
            <p:ph type="sldNum" idx="12"/>
          </p:nvPr>
        </p:nvSpPr>
        <p:spPr>
          <a:xfrm>
            <a:off x="3884613"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extLst>
      <p:ext uri="{BB962C8B-B14F-4D97-AF65-F5344CB8AC3E}">
        <p14:creationId xmlns:p14="http://schemas.microsoft.com/office/powerpoint/2010/main" val="1581038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0f067c5e2_1_23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80f067c5e2_1_238:notes"/>
          <p:cNvSpPr txBox="1">
            <a:spLocks noGrp="1"/>
          </p:cNvSpPr>
          <p:nvPr>
            <p:ph type="body" idx="1"/>
          </p:nvPr>
        </p:nvSpPr>
        <p:spPr>
          <a:xfrm>
            <a:off x="685800" y="4416425"/>
            <a:ext cx="5486400" cy="4183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endParaRPr sz="1100" dirty="0">
              <a:solidFill>
                <a:srgbClr val="222222"/>
              </a:solidFill>
              <a:highlight>
                <a:srgbClr val="FFFFFF"/>
              </a:highlight>
              <a:latin typeface="Arial"/>
              <a:ea typeface="Arial"/>
              <a:cs typeface="Arial"/>
              <a:sym typeface="Arial"/>
            </a:endParaRPr>
          </a:p>
        </p:txBody>
      </p:sp>
      <p:sp>
        <p:nvSpPr>
          <p:cNvPr id="498" name="Google Shape;498;g80f067c5e2_1_238:notes"/>
          <p:cNvSpPr txBox="1">
            <a:spLocks noGrp="1"/>
          </p:cNvSpPr>
          <p:nvPr>
            <p:ph type="sldNum" idx="12"/>
          </p:nvPr>
        </p:nvSpPr>
        <p:spPr>
          <a:xfrm>
            <a:off x="3884613"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1305763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5"/>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 y="0"/>
            <a:ext cx="9142857" cy="5144142"/>
          </a:xfrm>
          <a:prstGeom prst="rect">
            <a:avLst/>
          </a:prstGeom>
        </p:spPr>
      </p:pic>
      <p:sp>
        <p:nvSpPr>
          <p:cNvPr id="17" name="Google Shape;17;p2"/>
          <p:cNvSpPr txBox="1">
            <a:spLocks noGrp="1"/>
          </p:cNvSpPr>
          <p:nvPr>
            <p:ph type="ctrTitle" hasCustomPrompt="1"/>
          </p:nvPr>
        </p:nvSpPr>
        <p:spPr>
          <a:xfrm>
            <a:off x="628649" y="1771650"/>
            <a:ext cx="7897813" cy="1714500"/>
          </a:xfrm>
          <a:prstGeom prst="rect">
            <a:avLst/>
          </a:prstGeom>
          <a:noFill/>
          <a:ln>
            <a:noFill/>
          </a:ln>
        </p:spPr>
        <p:txBody>
          <a:bodyPr spcFirstLastPara="1" wrap="square" lIns="91425" tIns="45700" rIns="91425" bIns="45700" anchor="b" anchorCtr="0">
            <a:noAutofit/>
          </a:bodyPr>
          <a:lstStyle>
            <a:lvl1pPr lvl="0" algn="l">
              <a:lnSpc>
                <a:spcPct val="120000"/>
              </a:lnSpc>
              <a:spcBef>
                <a:spcPts val="0"/>
              </a:spcBef>
              <a:spcAft>
                <a:spcPts val="0"/>
              </a:spcAft>
              <a:buSzPts val="3600"/>
              <a:buNone/>
              <a:defRPr sz="3000" b="1" i="0" baseline="0">
                <a:solidFill>
                  <a:schemeClr val="lt1"/>
                </a:solidFill>
                <a:latin typeface="Arial"/>
                <a:ea typeface="Arial"/>
                <a:cs typeface="Arial"/>
                <a:sym typeface="Arial"/>
              </a:defRPr>
            </a:lvl1pPr>
            <a:lvl2pPr lvl="1" algn="l">
              <a:lnSpc>
                <a:spcPct val="75000"/>
              </a:lnSpc>
              <a:spcBef>
                <a:spcPts val="0"/>
              </a:spcBef>
              <a:spcAft>
                <a:spcPts val="0"/>
              </a:spcAft>
              <a:buSzPts val="1400"/>
              <a:buNone/>
              <a:defRPr/>
            </a:lvl2pPr>
            <a:lvl3pPr lvl="2" algn="l">
              <a:lnSpc>
                <a:spcPct val="75000"/>
              </a:lnSpc>
              <a:spcBef>
                <a:spcPts val="0"/>
              </a:spcBef>
              <a:spcAft>
                <a:spcPts val="0"/>
              </a:spcAft>
              <a:buSzPts val="1400"/>
              <a:buNone/>
              <a:defRPr/>
            </a:lvl3pPr>
            <a:lvl4pPr lvl="3" algn="l">
              <a:lnSpc>
                <a:spcPct val="75000"/>
              </a:lnSpc>
              <a:spcBef>
                <a:spcPts val="0"/>
              </a:spcBef>
              <a:spcAft>
                <a:spcPts val="0"/>
              </a:spcAft>
              <a:buSzPts val="1400"/>
              <a:buNone/>
              <a:defRPr/>
            </a:lvl4pPr>
            <a:lvl5pPr lvl="4" algn="l">
              <a:lnSpc>
                <a:spcPct val="75000"/>
              </a:lnSpc>
              <a:spcBef>
                <a:spcPts val="0"/>
              </a:spcBef>
              <a:spcAft>
                <a:spcPts val="0"/>
              </a:spcAft>
              <a:buSzPts val="1400"/>
              <a:buNone/>
              <a:defRPr/>
            </a:lvl5pPr>
            <a:lvl6pPr lvl="5" algn="l">
              <a:lnSpc>
                <a:spcPct val="75000"/>
              </a:lnSpc>
              <a:spcBef>
                <a:spcPts val="0"/>
              </a:spcBef>
              <a:spcAft>
                <a:spcPts val="0"/>
              </a:spcAft>
              <a:buSzPts val="1400"/>
              <a:buNone/>
              <a:defRPr/>
            </a:lvl6pPr>
            <a:lvl7pPr lvl="6" algn="l">
              <a:lnSpc>
                <a:spcPct val="75000"/>
              </a:lnSpc>
              <a:spcBef>
                <a:spcPts val="0"/>
              </a:spcBef>
              <a:spcAft>
                <a:spcPts val="0"/>
              </a:spcAft>
              <a:buSzPts val="1400"/>
              <a:buNone/>
              <a:defRPr/>
            </a:lvl7pPr>
            <a:lvl8pPr lvl="7" algn="l">
              <a:lnSpc>
                <a:spcPct val="75000"/>
              </a:lnSpc>
              <a:spcBef>
                <a:spcPts val="0"/>
              </a:spcBef>
              <a:spcAft>
                <a:spcPts val="0"/>
              </a:spcAft>
              <a:buSzPts val="1400"/>
              <a:buNone/>
              <a:defRPr/>
            </a:lvl8pPr>
            <a:lvl9pPr lvl="8" algn="l">
              <a:lnSpc>
                <a:spcPct val="75000"/>
              </a:lnSpc>
              <a:spcBef>
                <a:spcPts val="0"/>
              </a:spcBef>
              <a:spcAft>
                <a:spcPts val="0"/>
              </a:spcAft>
              <a:buSzPts val="1400"/>
              <a:buNone/>
              <a:defRPr/>
            </a:lvl9pPr>
          </a:lstStyle>
          <a:p>
            <a:r>
              <a:rPr lang="en-US" dirty="0"/>
              <a:t>Title Slide</a:t>
            </a:r>
            <a:br>
              <a:rPr lang="en-US" dirty="0"/>
            </a:br>
            <a:r>
              <a:rPr lang="en-US" dirty="0"/>
              <a:t>This is the title of the presentation</a:t>
            </a:r>
            <a:br>
              <a:rPr lang="en-US" dirty="0"/>
            </a:br>
            <a:r>
              <a:rPr lang="en-US" dirty="0"/>
              <a:t>Third line</a:t>
            </a:r>
            <a:endParaRPr dirty="0"/>
          </a:p>
        </p:txBody>
      </p:sp>
      <p:sp>
        <p:nvSpPr>
          <p:cNvPr id="18" name="Google Shape;18;p2"/>
          <p:cNvSpPr txBox="1">
            <a:spLocks noGrp="1"/>
          </p:cNvSpPr>
          <p:nvPr>
            <p:ph type="subTitle" idx="1" hasCustomPrompt="1"/>
          </p:nvPr>
        </p:nvSpPr>
        <p:spPr>
          <a:xfrm>
            <a:off x="628649" y="3771900"/>
            <a:ext cx="7897813" cy="685800"/>
          </a:xfrm>
          <a:prstGeom prst="rect">
            <a:avLst/>
          </a:prstGeom>
          <a:noFill/>
          <a:ln>
            <a:noFill/>
          </a:ln>
        </p:spPr>
        <p:txBody>
          <a:bodyPr spcFirstLastPara="1" wrap="square" lIns="91425" tIns="45700" rIns="91425" bIns="45700" anchor="t" anchorCtr="0">
            <a:noAutofit/>
          </a:bodyPr>
          <a:lstStyle>
            <a:lvl1pPr marL="260604" lvl="0" algn="l">
              <a:lnSpc>
                <a:spcPct val="90000"/>
              </a:lnSpc>
              <a:spcBef>
                <a:spcPts val="270"/>
              </a:spcBef>
              <a:spcAft>
                <a:spcPts val="0"/>
              </a:spcAft>
              <a:buClr>
                <a:schemeClr val="lt1"/>
              </a:buClr>
              <a:buSzPts val="2400"/>
              <a:buFont typeface="Arial"/>
              <a:buNone/>
              <a:defRPr sz="1800" b="1" i="1" baseline="0">
                <a:solidFill>
                  <a:schemeClr val="lt1"/>
                </a:solidFill>
                <a:latin typeface="Arial"/>
                <a:ea typeface="Arial"/>
                <a:cs typeface="Arial"/>
                <a:sym typeface="Arial"/>
              </a:defRPr>
            </a:lvl1pPr>
            <a:lvl2pPr lvl="1" algn="ctr">
              <a:lnSpc>
                <a:spcPct val="120000"/>
              </a:lnSpc>
              <a:spcBef>
                <a:spcPts val="270"/>
              </a:spcBef>
              <a:spcAft>
                <a:spcPts val="0"/>
              </a:spcAft>
              <a:buClr>
                <a:schemeClr val="dk1"/>
              </a:buClr>
              <a:buSzPts val="1800"/>
              <a:buFont typeface="Arial"/>
              <a:buNone/>
              <a:defRPr/>
            </a:lvl2pPr>
            <a:lvl3pPr lvl="2" algn="ctr">
              <a:lnSpc>
                <a:spcPct val="120000"/>
              </a:lnSpc>
              <a:spcBef>
                <a:spcPts val="270"/>
              </a:spcBef>
              <a:spcAft>
                <a:spcPts val="0"/>
              </a:spcAft>
              <a:buClr>
                <a:schemeClr val="dk1"/>
              </a:buClr>
              <a:buSzPts val="1800"/>
              <a:buFont typeface="Arial"/>
              <a:buNone/>
              <a:defRPr/>
            </a:lvl3pPr>
            <a:lvl4pPr lvl="3" algn="ctr">
              <a:lnSpc>
                <a:spcPct val="120000"/>
              </a:lnSpc>
              <a:spcBef>
                <a:spcPts val="270"/>
              </a:spcBef>
              <a:spcAft>
                <a:spcPts val="0"/>
              </a:spcAft>
              <a:buClr>
                <a:schemeClr val="dk1"/>
              </a:buClr>
              <a:buSzPts val="1800"/>
              <a:buFont typeface="Arial"/>
              <a:buNone/>
              <a:defRPr/>
            </a:lvl4pPr>
            <a:lvl5pPr lvl="4" algn="ctr">
              <a:lnSpc>
                <a:spcPct val="120000"/>
              </a:lnSpc>
              <a:spcBef>
                <a:spcPts val="270"/>
              </a:spcBef>
              <a:spcAft>
                <a:spcPts val="0"/>
              </a:spcAft>
              <a:buClr>
                <a:schemeClr val="dk1"/>
              </a:buClr>
              <a:buSzPts val="1800"/>
              <a:buFont typeface="Arial"/>
              <a:buNone/>
              <a:defRPr/>
            </a:lvl5pPr>
            <a:lvl6pPr lvl="5" algn="ctr">
              <a:lnSpc>
                <a:spcPct val="75000"/>
              </a:lnSpc>
              <a:spcBef>
                <a:spcPts val="270"/>
              </a:spcBef>
              <a:spcAft>
                <a:spcPts val="0"/>
              </a:spcAft>
              <a:buClr>
                <a:schemeClr val="dk1"/>
              </a:buClr>
              <a:buSzPts val="1800"/>
              <a:buFont typeface="Arial"/>
              <a:buNone/>
              <a:defRPr/>
            </a:lvl6pPr>
            <a:lvl7pPr lvl="6" algn="ctr">
              <a:lnSpc>
                <a:spcPct val="75000"/>
              </a:lnSpc>
              <a:spcBef>
                <a:spcPts val="270"/>
              </a:spcBef>
              <a:spcAft>
                <a:spcPts val="0"/>
              </a:spcAft>
              <a:buClr>
                <a:schemeClr val="dk1"/>
              </a:buClr>
              <a:buSzPts val="1800"/>
              <a:buFont typeface="Arial"/>
              <a:buNone/>
              <a:defRPr/>
            </a:lvl7pPr>
            <a:lvl8pPr lvl="7" algn="ctr">
              <a:lnSpc>
                <a:spcPct val="75000"/>
              </a:lnSpc>
              <a:spcBef>
                <a:spcPts val="270"/>
              </a:spcBef>
              <a:spcAft>
                <a:spcPts val="0"/>
              </a:spcAft>
              <a:buClr>
                <a:schemeClr val="dk1"/>
              </a:buClr>
              <a:buSzPts val="1800"/>
              <a:buFont typeface="Arial"/>
              <a:buNone/>
              <a:defRPr/>
            </a:lvl8pPr>
            <a:lvl9pPr lvl="8" algn="ctr">
              <a:lnSpc>
                <a:spcPct val="75000"/>
              </a:lnSpc>
              <a:spcBef>
                <a:spcPts val="270"/>
              </a:spcBef>
              <a:spcAft>
                <a:spcPts val="0"/>
              </a:spcAft>
              <a:buClr>
                <a:schemeClr val="dk1"/>
              </a:buClr>
              <a:buSzPts val="1800"/>
              <a:buFont typeface="Arial"/>
              <a:buNone/>
              <a:defRPr/>
            </a:lvl9pPr>
          </a:lstStyle>
          <a:p>
            <a:r>
              <a:rPr lang="en-US" dirty="0"/>
              <a:t>Subtitle including the presenter name</a:t>
            </a:r>
          </a:p>
          <a:p>
            <a:r>
              <a:rPr lang="en-US" dirty="0"/>
              <a:t>(DD/MM/YYYY)</a:t>
            </a:r>
          </a:p>
        </p:txBody>
      </p:sp>
      <p:sp>
        <p:nvSpPr>
          <p:cNvPr id="7" name="Footer Placeholder 5"/>
          <p:cNvSpPr>
            <a:spLocks noGrp="1"/>
          </p:cNvSpPr>
          <p:nvPr>
            <p:ph type="ftr" idx="10"/>
          </p:nvPr>
        </p:nvSpPr>
        <p:spPr>
          <a:xfrm flipH="1">
            <a:off x="4716463" y="4473575"/>
            <a:ext cx="3810000" cy="669925"/>
          </a:xfrm>
        </p:spPr>
        <p:txBody>
          <a:bodyPr rIns="0"/>
          <a:lstStyle>
            <a:lvl1pPr marL="0" algn="l" defTabSz="685800" rtl="0" eaLnBrk="1" latinLnBrk="0" hangingPunct="1">
              <a:spcBef>
                <a:spcPts val="0"/>
              </a:spcBef>
              <a:spcAft>
                <a:spcPts val="0"/>
              </a:spcAft>
              <a:buSzPts val="1400"/>
              <a:buNone/>
              <a:defRPr lang="en-US" sz="1350" b="1" i="0" kern="1200" smtClean="0">
                <a:solidFill>
                  <a:schemeClr val="lt1"/>
                </a:solidFill>
                <a:latin typeface="Arial"/>
                <a:ea typeface="Arial"/>
                <a:cs typeface="Arial"/>
                <a:sym typeface="Arial"/>
              </a:defRPr>
            </a:lvl1pPr>
          </a:lstStyle>
          <a:p>
            <a:pPr algn="r"/>
            <a:r>
              <a:rPr lang="en-US" dirty="0"/>
              <a:t>explorer.bio-rad.com</a:t>
            </a:r>
          </a:p>
        </p:txBody>
      </p:sp>
      <p:sp>
        <p:nvSpPr>
          <p:cNvPr id="6" name="TextBox 5">
            <a:extLst>
              <a:ext uri="{FF2B5EF4-FFF2-40B4-BE49-F238E27FC236}">
                <a16:creationId xmlns:a16="http://schemas.microsoft.com/office/drawing/2014/main" id="{7DFE2A76-5239-4C8E-928E-ECA8462BB321}"/>
              </a:ext>
            </a:extLst>
          </p:cNvPr>
          <p:cNvSpPr txBox="1"/>
          <p:nvPr userDrawn="1"/>
        </p:nvSpPr>
        <p:spPr>
          <a:xfrm>
            <a:off x="625475" y="4558725"/>
            <a:ext cx="3810000" cy="584775"/>
          </a:xfrm>
          <a:prstGeom prst="rect">
            <a:avLst/>
          </a:prstGeom>
          <a:noFill/>
        </p:spPr>
        <p:txBody>
          <a:bodyPr wrap="square" rtlCol="0">
            <a:spAutoFit/>
          </a:bodyPr>
          <a:lstStyle/>
          <a:p>
            <a:pPr lvl="0"/>
            <a:r>
              <a:rPr lang="en-US" sz="800" dirty="0">
                <a:solidFill>
                  <a:schemeClr val="bg1"/>
                </a:solidFill>
                <a:sym typeface="Arial"/>
              </a:rPr>
              <a:t>BIO-RAD is a trademark of Bio-Rad Laboratories, Inc.</a:t>
            </a:r>
          </a:p>
          <a:p>
            <a:pPr lvl="0"/>
            <a:r>
              <a:rPr lang="en-US" sz="800" dirty="0">
                <a:solidFill>
                  <a:schemeClr val="bg1"/>
                </a:solidFill>
                <a:sym typeface="Arial"/>
              </a:rPr>
              <a:t>All trademarks used herein are the property of their respective owner.</a:t>
            </a:r>
          </a:p>
          <a:p>
            <a:pPr lvl="0"/>
            <a:endParaRPr lang="en-US" sz="800" dirty="0">
              <a:solidFill>
                <a:schemeClr val="bg1"/>
              </a:solidFill>
              <a:sym typeface="Arial"/>
            </a:endParaRPr>
          </a:p>
          <a:p>
            <a:pPr lvl="0"/>
            <a:r>
              <a:rPr lang="en-US" sz="800" dirty="0">
                <a:solidFill>
                  <a:schemeClr val="bg1"/>
                </a:solidFill>
                <a:sym typeface="Arial"/>
              </a:rPr>
              <a:t>© 2020 Bio-Rad Laboratories, Inc.</a:t>
            </a:r>
            <a:endParaRPr lang="en-US" sz="800" dirty="0">
              <a:solidFill>
                <a:schemeClr val="bg1"/>
              </a:solidFill>
            </a:endParaRPr>
          </a:p>
        </p:txBody>
      </p:sp>
    </p:spTree>
    <p:extLst>
      <p:ext uri="{BB962C8B-B14F-4D97-AF65-F5344CB8AC3E}">
        <p14:creationId xmlns:p14="http://schemas.microsoft.com/office/powerpoint/2010/main" val="369422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explorer.bio-rad.com</a:t>
            </a:r>
            <a:endParaRPr lang="en-US" dirty="0"/>
          </a:p>
        </p:txBody>
      </p:sp>
      <p:sp>
        <p:nvSpPr>
          <p:cNvPr id="4" name="Slide Number Placeholder 3"/>
          <p:cNvSpPr>
            <a:spLocks noGrp="1"/>
          </p:cNvSpPr>
          <p:nvPr>
            <p:ph type="sldNum" sz="quarter" idx="11"/>
          </p:nvPr>
        </p:nvSpPr>
        <p:spPr/>
        <p:txBody>
          <a:bodyPr/>
          <a:lstStyle/>
          <a:p>
            <a:fld id="{20D07551-AC76-40E4-8B13-053AB53E56EB}" type="slidenum">
              <a:rPr lang="en-US" smtClean="0"/>
              <a:pPr/>
              <a:t>‹#›</a:t>
            </a:fld>
            <a:endParaRPr lang="en-US"/>
          </a:p>
        </p:txBody>
      </p:sp>
      <p:sp>
        <p:nvSpPr>
          <p:cNvPr id="7" name="Text Placeholder 6"/>
          <p:cNvSpPr>
            <a:spLocks noGrp="1"/>
          </p:cNvSpPr>
          <p:nvPr>
            <p:ph type="body" sz="quarter" idx="12"/>
          </p:nvPr>
        </p:nvSpPr>
        <p:spPr>
          <a:xfrm>
            <a:off x="625476" y="1668463"/>
            <a:ext cx="7889876" cy="28051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6814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explorer.bio-rad.com</a:t>
            </a:r>
            <a:endParaRPr lang="en-US" dirty="0"/>
          </a:p>
        </p:txBody>
      </p:sp>
      <p:sp>
        <p:nvSpPr>
          <p:cNvPr id="4" name="Slide Number Placeholder 3"/>
          <p:cNvSpPr>
            <a:spLocks noGrp="1"/>
          </p:cNvSpPr>
          <p:nvPr>
            <p:ph type="sldNum" sz="quarter" idx="11"/>
          </p:nvPr>
        </p:nvSpPr>
        <p:spPr/>
        <p:txBody>
          <a:bodyPr/>
          <a:lstStyle/>
          <a:p>
            <a:fld id="{20D07551-AC76-40E4-8B13-053AB53E56EB}" type="slidenum">
              <a:rPr lang="en-US" smtClean="0"/>
              <a:pPr/>
              <a:t>‹#›</a:t>
            </a:fld>
            <a:endParaRPr lang="en-US"/>
          </a:p>
        </p:txBody>
      </p:sp>
    </p:spTree>
    <p:extLst>
      <p:ext uri="{BB962C8B-B14F-4D97-AF65-F5344CB8AC3E}">
        <p14:creationId xmlns:p14="http://schemas.microsoft.com/office/powerpoint/2010/main" val="1847916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explorer.bio-rad.com</a:t>
            </a:r>
            <a:endParaRPr lang="en-US" dirty="0"/>
          </a:p>
        </p:txBody>
      </p:sp>
      <p:sp>
        <p:nvSpPr>
          <p:cNvPr id="4" name="Slide Number Placeholder 3"/>
          <p:cNvSpPr>
            <a:spLocks noGrp="1"/>
          </p:cNvSpPr>
          <p:nvPr>
            <p:ph type="sldNum" sz="quarter" idx="11"/>
          </p:nvPr>
        </p:nvSpPr>
        <p:spPr/>
        <p:txBody>
          <a:bodyPr/>
          <a:lstStyle/>
          <a:p>
            <a:fld id="{20D07551-AC76-40E4-8B13-053AB53E56EB}" type="slidenum">
              <a:rPr lang="en-US" smtClean="0"/>
              <a:pPr/>
              <a:t>‹#›</a:t>
            </a:fld>
            <a:endParaRPr lang="en-US"/>
          </a:p>
        </p:txBody>
      </p:sp>
    </p:spTree>
    <p:extLst>
      <p:ext uri="{BB962C8B-B14F-4D97-AF65-F5344CB8AC3E}">
        <p14:creationId xmlns:p14="http://schemas.microsoft.com/office/powerpoint/2010/main" val="2452948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1" type="obj">
  <p:cSld name="Title and Content 1">
    <p:spTree>
      <p:nvGrpSpPr>
        <p:cNvPr id="1" name="Shape 55"/>
        <p:cNvGrpSpPr/>
        <p:nvPr/>
      </p:nvGrpSpPr>
      <p:grpSpPr>
        <a:xfrm>
          <a:off x="0" y="0"/>
          <a:ext cx="0" cy="0"/>
          <a:chOff x="0" y="0"/>
          <a:chExt cx="0" cy="0"/>
        </a:xfrm>
      </p:grpSpPr>
      <p:sp>
        <p:nvSpPr>
          <p:cNvPr id="57" name="Google Shape;57;p10"/>
          <p:cNvSpPr txBox="1">
            <a:spLocks noGrp="1"/>
          </p:cNvSpPr>
          <p:nvPr>
            <p:ph type="title"/>
          </p:nvPr>
        </p:nvSpPr>
        <p:spPr>
          <a:xfrm>
            <a:off x="348875" y="800100"/>
            <a:ext cx="8499900" cy="457200"/>
          </a:xfrm>
          <a:prstGeom prst="rect">
            <a:avLst/>
          </a:prstGeom>
          <a:noFill/>
          <a:ln>
            <a:noFill/>
          </a:ln>
        </p:spPr>
        <p:txBody>
          <a:bodyPr spcFirstLastPara="1" wrap="square" lIns="91425" tIns="45700" rIns="91425" bIns="45700" anchor="t" anchorCtr="0">
            <a:noAutofit/>
          </a:bodyPr>
          <a:lstStyle>
            <a:lvl1pPr lvl="0" algn="l" rtl="0">
              <a:lnSpc>
                <a:spcPct val="120000"/>
              </a:lnSpc>
              <a:spcBef>
                <a:spcPts val="0"/>
              </a:spcBef>
              <a:spcAft>
                <a:spcPts val="0"/>
              </a:spcAft>
              <a:buSzPts val="1400"/>
              <a:buNone/>
              <a:defRPr b="1" i="0">
                <a:latin typeface="Arial"/>
                <a:ea typeface="Arial"/>
                <a:cs typeface="Arial"/>
                <a:sym typeface="Arial"/>
              </a:defRPr>
            </a:lvl1pPr>
            <a:lvl2pPr lvl="1" algn="l" rtl="0">
              <a:lnSpc>
                <a:spcPct val="75000"/>
              </a:lnSpc>
              <a:spcBef>
                <a:spcPts val="0"/>
              </a:spcBef>
              <a:spcAft>
                <a:spcPts val="0"/>
              </a:spcAft>
              <a:buSzPts val="1400"/>
              <a:buNone/>
              <a:defRPr/>
            </a:lvl2pPr>
            <a:lvl3pPr lvl="2" algn="l" rtl="0">
              <a:lnSpc>
                <a:spcPct val="75000"/>
              </a:lnSpc>
              <a:spcBef>
                <a:spcPts val="0"/>
              </a:spcBef>
              <a:spcAft>
                <a:spcPts val="0"/>
              </a:spcAft>
              <a:buSzPts val="1400"/>
              <a:buNone/>
              <a:defRPr/>
            </a:lvl3pPr>
            <a:lvl4pPr lvl="3" algn="l" rtl="0">
              <a:lnSpc>
                <a:spcPct val="75000"/>
              </a:lnSpc>
              <a:spcBef>
                <a:spcPts val="0"/>
              </a:spcBef>
              <a:spcAft>
                <a:spcPts val="0"/>
              </a:spcAft>
              <a:buSzPts val="1400"/>
              <a:buNone/>
              <a:defRPr/>
            </a:lvl4pPr>
            <a:lvl5pPr lvl="4" algn="l" rtl="0">
              <a:lnSpc>
                <a:spcPct val="75000"/>
              </a:lnSpc>
              <a:spcBef>
                <a:spcPts val="0"/>
              </a:spcBef>
              <a:spcAft>
                <a:spcPts val="0"/>
              </a:spcAft>
              <a:buSzPts val="1400"/>
              <a:buNone/>
              <a:defRPr/>
            </a:lvl5pPr>
            <a:lvl6pPr lvl="5" algn="l" rtl="0">
              <a:lnSpc>
                <a:spcPct val="75000"/>
              </a:lnSpc>
              <a:spcBef>
                <a:spcPts val="0"/>
              </a:spcBef>
              <a:spcAft>
                <a:spcPts val="0"/>
              </a:spcAft>
              <a:buSzPts val="1400"/>
              <a:buNone/>
              <a:defRPr/>
            </a:lvl6pPr>
            <a:lvl7pPr lvl="6" algn="l" rtl="0">
              <a:lnSpc>
                <a:spcPct val="75000"/>
              </a:lnSpc>
              <a:spcBef>
                <a:spcPts val="0"/>
              </a:spcBef>
              <a:spcAft>
                <a:spcPts val="0"/>
              </a:spcAft>
              <a:buSzPts val="1400"/>
              <a:buNone/>
              <a:defRPr/>
            </a:lvl7pPr>
            <a:lvl8pPr lvl="7" algn="l" rtl="0">
              <a:lnSpc>
                <a:spcPct val="75000"/>
              </a:lnSpc>
              <a:spcBef>
                <a:spcPts val="0"/>
              </a:spcBef>
              <a:spcAft>
                <a:spcPts val="0"/>
              </a:spcAft>
              <a:buSzPts val="1400"/>
              <a:buNone/>
              <a:defRPr/>
            </a:lvl8pPr>
            <a:lvl9pPr lvl="8" algn="l" rtl="0">
              <a:lnSpc>
                <a:spcPct val="75000"/>
              </a:lnSpc>
              <a:spcBef>
                <a:spcPts val="0"/>
              </a:spcBef>
              <a:spcAft>
                <a:spcPts val="0"/>
              </a:spcAft>
              <a:buSzPts val="1400"/>
              <a:buNone/>
              <a:defRPr/>
            </a:lvl9pPr>
          </a:lstStyle>
          <a:p>
            <a:endParaRPr/>
          </a:p>
        </p:txBody>
      </p:sp>
      <p:sp>
        <p:nvSpPr>
          <p:cNvPr id="58" name="Google Shape;58;p10"/>
          <p:cNvSpPr txBox="1">
            <a:spLocks noGrp="1"/>
          </p:cNvSpPr>
          <p:nvPr>
            <p:ph type="body" idx="1"/>
          </p:nvPr>
        </p:nvSpPr>
        <p:spPr>
          <a:xfrm>
            <a:off x="348875" y="1360450"/>
            <a:ext cx="8434500" cy="3086100"/>
          </a:xfrm>
          <a:prstGeom prst="rect">
            <a:avLst/>
          </a:prstGeom>
          <a:noFill/>
          <a:ln>
            <a:noFill/>
          </a:ln>
        </p:spPr>
        <p:txBody>
          <a:bodyPr spcFirstLastPara="1" wrap="square" lIns="91425" tIns="45700" rIns="91425" bIns="45700" anchor="t" anchorCtr="0">
            <a:noAutofit/>
          </a:bodyPr>
          <a:lstStyle>
            <a:lvl1pPr marL="457200" lvl="0" indent="-342900" algn="l" rtl="0">
              <a:lnSpc>
                <a:spcPct val="120000"/>
              </a:lnSpc>
              <a:spcBef>
                <a:spcPts val="360"/>
              </a:spcBef>
              <a:spcAft>
                <a:spcPts val="0"/>
              </a:spcAft>
              <a:buClr>
                <a:schemeClr val="dk1"/>
              </a:buClr>
              <a:buSzPts val="1800"/>
              <a:buFont typeface="Arial"/>
              <a:buChar char="•"/>
              <a:defRPr i="0"/>
            </a:lvl1pPr>
            <a:lvl2pPr marL="914400" lvl="1" indent="-342900" algn="l" rtl="0">
              <a:lnSpc>
                <a:spcPct val="120000"/>
              </a:lnSpc>
              <a:spcBef>
                <a:spcPts val="360"/>
              </a:spcBef>
              <a:spcAft>
                <a:spcPts val="0"/>
              </a:spcAft>
              <a:buClr>
                <a:schemeClr val="dk1"/>
              </a:buClr>
              <a:buSzPts val="1800"/>
              <a:buChar char="–"/>
              <a:defRPr/>
            </a:lvl2pPr>
            <a:lvl3pPr marL="1371600" lvl="2" indent="-342900" algn="l" rtl="0">
              <a:lnSpc>
                <a:spcPct val="120000"/>
              </a:lnSpc>
              <a:spcBef>
                <a:spcPts val="360"/>
              </a:spcBef>
              <a:spcAft>
                <a:spcPts val="0"/>
              </a:spcAft>
              <a:buClr>
                <a:schemeClr val="dk1"/>
              </a:buClr>
              <a:buSzPts val="1800"/>
              <a:buChar char="•"/>
              <a:defRPr/>
            </a:lvl3pPr>
            <a:lvl4pPr marL="1828800" lvl="3" indent="-342900" algn="l" rtl="0">
              <a:lnSpc>
                <a:spcPct val="120000"/>
              </a:lnSpc>
              <a:spcBef>
                <a:spcPts val="360"/>
              </a:spcBef>
              <a:spcAft>
                <a:spcPts val="0"/>
              </a:spcAft>
              <a:buClr>
                <a:schemeClr val="dk1"/>
              </a:buClr>
              <a:buSzPts val="1800"/>
              <a:buChar char="–"/>
              <a:defRPr/>
            </a:lvl4pPr>
            <a:lvl5pPr marL="2286000" lvl="4" indent="-342900" algn="l" rtl="0">
              <a:lnSpc>
                <a:spcPct val="120000"/>
              </a:lnSpc>
              <a:spcBef>
                <a:spcPts val="360"/>
              </a:spcBef>
              <a:spcAft>
                <a:spcPts val="0"/>
              </a:spcAft>
              <a:buClr>
                <a:schemeClr val="dk1"/>
              </a:buClr>
              <a:buSzPts val="1800"/>
              <a:buChar char="»"/>
              <a:defRPr/>
            </a:lvl5pPr>
            <a:lvl6pPr marL="2743200" lvl="5" indent="-342900" algn="l" rtl="0">
              <a:lnSpc>
                <a:spcPct val="75000"/>
              </a:lnSpc>
              <a:spcBef>
                <a:spcPts val="360"/>
              </a:spcBef>
              <a:spcAft>
                <a:spcPts val="0"/>
              </a:spcAft>
              <a:buClr>
                <a:schemeClr val="dk1"/>
              </a:buClr>
              <a:buSzPts val="1800"/>
              <a:buChar char="»"/>
              <a:defRPr/>
            </a:lvl6pPr>
            <a:lvl7pPr marL="3200400" lvl="6" indent="-342900" algn="l" rtl="0">
              <a:lnSpc>
                <a:spcPct val="75000"/>
              </a:lnSpc>
              <a:spcBef>
                <a:spcPts val="360"/>
              </a:spcBef>
              <a:spcAft>
                <a:spcPts val="0"/>
              </a:spcAft>
              <a:buClr>
                <a:schemeClr val="dk1"/>
              </a:buClr>
              <a:buSzPts val="1800"/>
              <a:buChar char="»"/>
              <a:defRPr/>
            </a:lvl7pPr>
            <a:lvl8pPr marL="3657600" lvl="7" indent="-342900" algn="l" rtl="0">
              <a:lnSpc>
                <a:spcPct val="75000"/>
              </a:lnSpc>
              <a:spcBef>
                <a:spcPts val="360"/>
              </a:spcBef>
              <a:spcAft>
                <a:spcPts val="0"/>
              </a:spcAft>
              <a:buClr>
                <a:schemeClr val="dk1"/>
              </a:buClr>
              <a:buSzPts val="1800"/>
              <a:buChar char="»"/>
              <a:defRPr/>
            </a:lvl8pPr>
            <a:lvl9pPr marL="4114800" lvl="8" indent="-342900" algn="l" rtl="0">
              <a:lnSpc>
                <a:spcPct val="75000"/>
              </a:lnSpc>
              <a:spcBef>
                <a:spcPts val="36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488885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7DC1-4FDA-48EC-A28B-F16F19EBDA6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BFE3A12C-18A8-4527-AE50-60E4A8C6A0F5}"/>
              </a:ext>
            </a:extLst>
          </p:cNvPr>
          <p:cNvSpPr>
            <a:spLocks noGrp="1"/>
          </p:cNvSpPr>
          <p:nvPr>
            <p:ph type="ftr" sz="quarter" idx="10"/>
          </p:nvPr>
        </p:nvSpPr>
        <p:spPr/>
        <p:txBody>
          <a:bodyPr/>
          <a:lstStyle/>
          <a:p>
            <a:r>
              <a:rPr lang="en-US"/>
              <a:t>explorer.bio-rad.com</a:t>
            </a:r>
            <a:endParaRPr lang="en-US" dirty="0"/>
          </a:p>
        </p:txBody>
      </p:sp>
      <p:sp>
        <p:nvSpPr>
          <p:cNvPr id="4" name="Slide Number Placeholder 3">
            <a:extLst>
              <a:ext uri="{FF2B5EF4-FFF2-40B4-BE49-F238E27FC236}">
                <a16:creationId xmlns:a16="http://schemas.microsoft.com/office/drawing/2014/main" id="{6EB53E68-40FC-4ADB-8F9A-AEE0A09E0121}"/>
              </a:ext>
            </a:extLst>
          </p:cNvPr>
          <p:cNvSpPr>
            <a:spLocks noGrp="1"/>
          </p:cNvSpPr>
          <p:nvPr>
            <p:ph type="sldNum" sz="quarter" idx="11"/>
          </p:nvPr>
        </p:nvSpPr>
        <p:spPr/>
        <p:txBody>
          <a:bodyPr/>
          <a:lstStyle/>
          <a:p>
            <a:fld id="{20D07551-AC76-40E4-8B13-053AB53E56EB}" type="slidenum">
              <a:rPr lang="en-US" smtClean="0"/>
              <a:pPr/>
              <a:t>‹#›</a:t>
            </a:fld>
            <a:endParaRPr lang="en-US" dirty="0"/>
          </a:p>
        </p:txBody>
      </p:sp>
      <p:sp>
        <p:nvSpPr>
          <p:cNvPr id="7" name="Content Placeholder 6">
            <a:extLst>
              <a:ext uri="{FF2B5EF4-FFF2-40B4-BE49-F238E27FC236}">
                <a16:creationId xmlns:a16="http://schemas.microsoft.com/office/drawing/2014/main" id="{58F76C51-2C25-43ED-A138-ED8F794DFC9C}"/>
              </a:ext>
            </a:extLst>
          </p:cNvPr>
          <p:cNvSpPr>
            <a:spLocks noGrp="1"/>
          </p:cNvSpPr>
          <p:nvPr>
            <p:ph sz="quarter" idx="12"/>
          </p:nvPr>
        </p:nvSpPr>
        <p:spPr>
          <a:xfrm>
            <a:off x="625475" y="1333500"/>
            <a:ext cx="7900988" cy="314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0404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7DC1-4FDA-48EC-A28B-F16F19EBDA6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BFE3A12C-18A8-4527-AE50-60E4A8C6A0F5}"/>
              </a:ext>
            </a:extLst>
          </p:cNvPr>
          <p:cNvSpPr>
            <a:spLocks noGrp="1"/>
          </p:cNvSpPr>
          <p:nvPr>
            <p:ph type="ftr" sz="quarter" idx="10"/>
          </p:nvPr>
        </p:nvSpPr>
        <p:spPr/>
        <p:txBody>
          <a:bodyPr/>
          <a:lstStyle/>
          <a:p>
            <a:r>
              <a:rPr lang="en-US"/>
              <a:t>explorer.bio-rad.com</a:t>
            </a:r>
            <a:endParaRPr lang="en-US" dirty="0"/>
          </a:p>
        </p:txBody>
      </p:sp>
      <p:sp>
        <p:nvSpPr>
          <p:cNvPr id="4" name="Slide Number Placeholder 3">
            <a:extLst>
              <a:ext uri="{FF2B5EF4-FFF2-40B4-BE49-F238E27FC236}">
                <a16:creationId xmlns:a16="http://schemas.microsoft.com/office/drawing/2014/main" id="{6EB53E68-40FC-4ADB-8F9A-AEE0A09E0121}"/>
              </a:ext>
            </a:extLst>
          </p:cNvPr>
          <p:cNvSpPr>
            <a:spLocks noGrp="1"/>
          </p:cNvSpPr>
          <p:nvPr>
            <p:ph type="sldNum" sz="quarter" idx="11"/>
          </p:nvPr>
        </p:nvSpPr>
        <p:spPr/>
        <p:txBody>
          <a:bodyPr/>
          <a:lstStyle/>
          <a:p>
            <a:fld id="{20D07551-AC76-40E4-8B13-053AB53E56EB}" type="slidenum">
              <a:rPr lang="en-US" smtClean="0"/>
              <a:pPr/>
              <a:t>‹#›</a:t>
            </a:fld>
            <a:endParaRPr lang="en-US" dirty="0"/>
          </a:p>
        </p:txBody>
      </p:sp>
    </p:spTree>
    <p:extLst>
      <p:ext uri="{BB962C8B-B14F-4D97-AF65-F5344CB8AC3E}">
        <p14:creationId xmlns:p14="http://schemas.microsoft.com/office/powerpoint/2010/main" val="160913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FE3A12C-18A8-4527-AE50-60E4A8C6A0F5}"/>
              </a:ext>
            </a:extLst>
          </p:cNvPr>
          <p:cNvSpPr>
            <a:spLocks noGrp="1"/>
          </p:cNvSpPr>
          <p:nvPr>
            <p:ph type="ftr" sz="quarter" idx="10"/>
          </p:nvPr>
        </p:nvSpPr>
        <p:spPr/>
        <p:txBody>
          <a:bodyPr/>
          <a:lstStyle/>
          <a:p>
            <a:r>
              <a:rPr lang="en-US"/>
              <a:t>explorer.bio-rad.com</a:t>
            </a:r>
            <a:endParaRPr lang="en-US" dirty="0"/>
          </a:p>
        </p:txBody>
      </p:sp>
      <p:sp>
        <p:nvSpPr>
          <p:cNvPr id="4" name="Slide Number Placeholder 3">
            <a:extLst>
              <a:ext uri="{FF2B5EF4-FFF2-40B4-BE49-F238E27FC236}">
                <a16:creationId xmlns:a16="http://schemas.microsoft.com/office/drawing/2014/main" id="{6EB53E68-40FC-4ADB-8F9A-AEE0A09E0121}"/>
              </a:ext>
            </a:extLst>
          </p:cNvPr>
          <p:cNvSpPr>
            <a:spLocks noGrp="1"/>
          </p:cNvSpPr>
          <p:nvPr>
            <p:ph type="sldNum" sz="quarter" idx="11"/>
          </p:nvPr>
        </p:nvSpPr>
        <p:spPr/>
        <p:txBody>
          <a:bodyPr/>
          <a:lstStyle/>
          <a:p>
            <a:fld id="{20D07551-AC76-40E4-8B13-053AB53E56EB}" type="slidenum">
              <a:rPr lang="en-US" smtClean="0"/>
              <a:pPr/>
              <a:t>‹#›</a:t>
            </a:fld>
            <a:endParaRPr lang="en-US" dirty="0"/>
          </a:p>
        </p:txBody>
      </p:sp>
    </p:spTree>
    <p:extLst>
      <p:ext uri="{BB962C8B-B14F-4D97-AF65-F5344CB8AC3E}">
        <p14:creationId xmlns:p14="http://schemas.microsoft.com/office/powerpoint/2010/main" val="8901724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a:xfrm>
            <a:off x="638736" y="4473576"/>
            <a:ext cx="2144110" cy="669924"/>
          </a:xfrm>
          <a:prstGeom prst="rect">
            <a:avLst/>
          </a:prstGeom>
        </p:spPr>
        <p:txBody>
          <a:bodyPr vert="horz" lIns="0" tIns="45720" rIns="91440" bIns="45720" rtlCol="0" anchor="ctr"/>
          <a:lstStyle>
            <a:lvl1pPr marL="0" marR="0" algn="l" defTabSz="685800" rtl="0" eaLnBrk="1" latinLnBrk="0" hangingPunct="1">
              <a:spcBef>
                <a:spcPts val="0"/>
              </a:spcBef>
              <a:spcAft>
                <a:spcPts val="0"/>
              </a:spcAft>
              <a:buSzPts val="1400"/>
              <a:buNone/>
              <a:defRPr lang="en-US" sz="900" b="1" i="0" u="none" strike="noStrike" kern="1200" cap="none" dirty="0">
                <a:solidFill>
                  <a:schemeClr val="tx1"/>
                </a:solidFill>
                <a:latin typeface="Arial" panose="020B0604020202020204" pitchFamily="34" charset="0"/>
                <a:ea typeface="Arial" panose="020B0604020202020204" pitchFamily="34" charset="0"/>
                <a:cs typeface="Arial" panose="020B0604020202020204" pitchFamily="34" charset="0"/>
                <a:sym typeface="Arial Black"/>
              </a:defRPr>
            </a:lvl1pPr>
          </a:lstStyle>
          <a:p>
            <a:r>
              <a:rPr lang="en-US" dirty="0"/>
              <a:t>explorer.bio-rad.com</a:t>
            </a:r>
          </a:p>
        </p:txBody>
      </p:sp>
      <p:sp>
        <p:nvSpPr>
          <p:cNvPr id="2" name="Title Placeholder 1"/>
          <p:cNvSpPr>
            <a:spLocks noGrp="1"/>
          </p:cNvSpPr>
          <p:nvPr>
            <p:ph type="title"/>
          </p:nvPr>
        </p:nvSpPr>
        <p:spPr>
          <a:xfrm>
            <a:off x="628650" y="514350"/>
            <a:ext cx="7886700" cy="971550"/>
          </a:xfrm>
          <a:prstGeom prst="rect">
            <a:avLst/>
          </a:prstGeom>
        </p:spPr>
        <p:txBody>
          <a:bodyPr vert="horz" lIns="91440" tIns="45720" rIns="91440" bIns="45720" rtlCol="0" anchor="b" anchorCtr="0">
            <a:noAutofit/>
          </a:bodyPr>
          <a:lstStyle/>
          <a:p>
            <a:r>
              <a:rPr lang="en-US" dirty="0"/>
              <a:t>Click to edit Master title style</a:t>
            </a:r>
          </a:p>
        </p:txBody>
      </p:sp>
      <p:sp>
        <p:nvSpPr>
          <p:cNvPr id="6" name="Slide Number Placeholder 5"/>
          <p:cNvSpPr>
            <a:spLocks noGrp="1"/>
          </p:cNvSpPr>
          <p:nvPr>
            <p:ph type="sldNum" sz="quarter" idx="4"/>
          </p:nvPr>
        </p:nvSpPr>
        <p:spPr>
          <a:xfrm>
            <a:off x="7300653" y="4548713"/>
            <a:ext cx="1729047" cy="491310"/>
          </a:xfrm>
          <a:prstGeom prst="rect">
            <a:avLst/>
          </a:prstGeom>
        </p:spPr>
        <p:txBody>
          <a:bodyPr vert="horz" lIns="91440" tIns="45720" rIns="91440" bIns="45720" rtlCol="0" anchor="ctr" anchorCtr="0"/>
          <a:lstStyle>
            <a:lvl1pPr algn="r">
              <a:defRPr sz="900">
                <a:solidFill>
                  <a:schemeClr val="tx1"/>
                </a:solidFill>
                <a:latin typeface="Arial" panose="020B0604020202020204" pitchFamily="34" charset="0"/>
                <a:cs typeface="Arial" panose="020B0604020202020204" pitchFamily="34" charset="0"/>
              </a:defRPr>
            </a:lvl1pPr>
          </a:lstStyle>
          <a:p>
            <a:fld id="{20D07551-AC76-40E4-8B13-053AB53E56EB}" type="slidenum">
              <a:rPr lang="en-US" smtClean="0"/>
              <a:pPr/>
              <a:t>‹#›</a:t>
            </a:fld>
            <a:endParaRPr lang="en-US" dirty="0"/>
          </a:p>
        </p:txBody>
      </p:sp>
      <p:sp>
        <p:nvSpPr>
          <p:cNvPr id="10" name="Text Placeholder 9"/>
          <p:cNvSpPr>
            <a:spLocks noGrp="1"/>
          </p:cNvSpPr>
          <p:nvPr>
            <p:ph type="body" idx="1"/>
          </p:nvPr>
        </p:nvSpPr>
        <p:spPr>
          <a:xfrm>
            <a:off x="628650" y="1676399"/>
            <a:ext cx="7886700" cy="278130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7" name="Picture 3"/>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7608570" y="4548712"/>
            <a:ext cx="1180668" cy="517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456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 id="2147483669" r:id="rId5"/>
  </p:sldLayoutIdLst>
  <p:hf sldNum="0" hdr="0" dt="0"/>
  <p:txStyles>
    <p:titleStyle>
      <a:lvl1pPr algn="l" defTabSz="685800" rtl="0" eaLnBrk="1" latinLnBrk="0" hangingPunct="1">
        <a:spcBef>
          <a:spcPct val="0"/>
        </a:spcBef>
        <a:buNone/>
        <a:defRPr sz="2800" b="1" kern="1200">
          <a:solidFill>
            <a:schemeClr val="tx1"/>
          </a:solidFill>
          <a:latin typeface="+mj-lt"/>
          <a:ea typeface="+mj-ea"/>
          <a:cs typeface="Arial" panose="020B0604020202020204" pitchFamily="34" charset="0"/>
        </a:defRPr>
      </a:lvl1pPr>
    </p:titleStyle>
    <p:bodyStyle>
      <a:lvl1pPr marL="342900" marR="0" indent="-285750" algn="l" defTabSz="685800" rtl="0" eaLnBrk="1" latinLnBrk="0" hangingPunct="1">
        <a:lnSpc>
          <a:spcPct val="100000"/>
        </a:lnSpc>
        <a:spcBef>
          <a:spcPts val="900"/>
        </a:spcBef>
        <a:spcAft>
          <a:spcPts val="0"/>
        </a:spcAft>
        <a:buClr>
          <a:schemeClr val="dk1"/>
        </a:buClr>
        <a:buSzPct val="100000"/>
        <a:buFont typeface="Arial" panose="020B0604020202020204" pitchFamily="34" charset="0"/>
        <a:buChar char="•"/>
        <a:defRPr lang="en-US" sz="1400" b="0" i="0" u="none" strike="noStrike" kern="1200" cap="none" baseline="0" dirty="0" smtClean="0">
          <a:solidFill>
            <a:schemeClr val="dk1"/>
          </a:solidFill>
          <a:latin typeface="Arial" panose="020B0604020202020204" pitchFamily="34" charset="0"/>
          <a:ea typeface="+mn-ea"/>
          <a:cs typeface="Arial" panose="020B0604020202020204" pitchFamily="34" charset="0"/>
          <a:sym typeface="Arial Black"/>
        </a:defRPr>
      </a:lvl1pPr>
      <a:lvl2pPr marL="590550" indent="-171450" algn="l" defTabSz="685800" rtl="0" eaLnBrk="1" latinLnBrk="0" hangingPunct="1">
        <a:spcBef>
          <a:spcPts val="270"/>
        </a:spcBef>
        <a:buFont typeface="Courier New" panose="02070309020205020404" pitchFamily="49" charset="0"/>
        <a:buChar char="o"/>
        <a:defRPr lang="en-US" sz="1200" b="0" i="0" u="none" strike="noStrike" kern="1200" cap="none" baseline="0" dirty="0" smtClean="0">
          <a:solidFill>
            <a:schemeClr val="dk1"/>
          </a:solidFill>
          <a:latin typeface="Arial"/>
          <a:ea typeface="+mn-ea"/>
          <a:cs typeface="Arial"/>
          <a:sym typeface="Arial"/>
        </a:defRPr>
      </a:lvl2pPr>
      <a:lvl3pPr marL="941784" indent="-171450" algn="l" defTabSz="685800" rtl="0" eaLnBrk="1" latinLnBrk="0" hangingPunct="1">
        <a:lnSpc>
          <a:spcPct val="120000"/>
        </a:lnSpc>
        <a:spcBef>
          <a:spcPts val="270"/>
        </a:spcBef>
        <a:buFont typeface="Wingdings" panose="05000000000000000000" pitchFamily="2" charset="2"/>
        <a:buChar char=""/>
        <a:defRPr lang="en-US" sz="1000" b="1" i="1" u="none" strike="noStrike" kern="1200" cap="none" baseline="0" dirty="0" smtClean="0">
          <a:solidFill>
            <a:schemeClr val="dk1"/>
          </a:solidFill>
          <a:latin typeface="Arial"/>
          <a:ea typeface="+mn-ea"/>
          <a:cs typeface="Arial"/>
          <a:sym typeface="Arial"/>
        </a:defRPr>
      </a:lvl3pPr>
      <a:lvl4pPr marL="1338262" indent="-171450" algn="l" defTabSz="685800" rtl="0" eaLnBrk="1" latinLnBrk="0" hangingPunct="1">
        <a:spcBef>
          <a:spcPts val="270"/>
        </a:spcBef>
        <a:buFont typeface="Arial" panose="020B0604020202020204" pitchFamily="34" charset="0"/>
        <a:buChar char="•"/>
        <a:defRPr lang="en-US" sz="525" b="1" i="0" u="none" strike="noStrike" kern="1200" cap="none" baseline="0" dirty="0" smtClean="0">
          <a:solidFill>
            <a:schemeClr val="dk1"/>
          </a:solidFill>
          <a:latin typeface="Arial"/>
          <a:ea typeface="+mn-ea"/>
          <a:cs typeface="Arial"/>
          <a:sym typeface="Arial"/>
        </a:defRPr>
      </a:lvl4pPr>
      <a:lvl5pPr marL="1677590" indent="-171450" algn="l" defTabSz="685800" rtl="0" eaLnBrk="1" latinLnBrk="0" hangingPunct="1">
        <a:spcBef>
          <a:spcPts val="270"/>
        </a:spcBef>
        <a:buFont typeface="Arial" panose="020B0604020202020204" pitchFamily="34" charset="0"/>
        <a:buChar char="•"/>
        <a:defRPr lang="en-US" sz="525" b="1" i="0" u="none" strike="noStrike" kern="1200" cap="none" dirty="0">
          <a:solidFill>
            <a:schemeClr val="dk1"/>
          </a:solidFill>
          <a:latin typeface="Arial"/>
          <a:ea typeface="+mn-ea"/>
          <a:cs typeface="Arial"/>
          <a:sym typeface="Arial"/>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4" userDrawn="1">
          <p15:clr>
            <a:srgbClr val="F26B43"/>
          </p15:clr>
        </p15:guide>
        <p15:guide id="2" pos="7152">
          <p15:clr>
            <a:srgbClr val="F26B43"/>
          </p15:clr>
        </p15:guide>
        <p15:guide id="3" orient="horz" pos="3744">
          <p15:clr>
            <a:srgbClr val="F26B43"/>
          </p15:clr>
        </p15:guide>
        <p15:guide id="4" orient="horz" pos="322" userDrawn="1">
          <p15:clr>
            <a:srgbClr val="F26B43"/>
          </p15:clr>
        </p15:guide>
        <p15:guide id="5" pos="5371" userDrawn="1">
          <p15:clr>
            <a:srgbClr val="F26B43"/>
          </p15:clr>
        </p15:guide>
        <p15:guide id="6" orient="horz" pos="2818" userDrawn="1">
          <p15:clr>
            <a:srgbClr val="F26B43"/>
          </p15:clr>
        </p15:guide>
        <p15:guide id="7" orient="horz" pos="10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a:xfrm>
            <a:off x="638736" y="4473576"/>
            <a:ext cx="2144110" cy="669924"/>
          </a:xfrm>
          <a:prstGeom prst="rect">
            <a:avLst/>
          </a:prstGeom>
        </p:spPr>
        <p:txBody>
          <a:bodyPr vert="horz" lIns="0" tIns="45720" rIns="91440" bIns="45720" rtlCol="0" anchor="ctr"/>
          <a:lstStyle>
            <a:lvl1pPr marL="0" marR="0" algn="l" defTabSz="685800" rtl="0" eaLnBrk="1" latinLnBrk="0" hangingPunct="1">
              <a:spcBef>
                <a:spcPts val="0"/>
              </a:spcBef>
              <a:spcAft>
                <a:spcPts val="0"/>
              </a:spcAft>
              <a:buSzPts val="1400"/>
              <a:buNone/>
              <a:defRPr lang="en-US" sz="900" b="1" i="0" u="none" strike="noStrike" kern="1200" cap="none" dirty="0">
                <a:solidFill>
                  <a:schemeClr val="tx1"/>
                </a:solidFill>
                <a:latin typeface="Arial" panose="020B0604020202020204" pitchFamily="34" charset="0"/>
                <a:ea typeface="Arial" panose="020B0604020202020204" pitchFamily="34" charset="0"/>
                <a:cs typeface="Arial" panose="020B0604020202020204" pitchFamily="34" charset="0"/>
                <a:sym typeface="Arial Black"/>
              </a:defRPr>
            </a:lvl1pPr>
          </a:lstStyle>
          <a:p>
            <a:r>
              <a:rPr lang="en-US" dirty="0"/>
              <a:t>explorer.bio-rad.com</a:t>
            </a:r>
          </a:p>
        </p:txBody>
      </p:sp>
      <p:sp>
        <p:nvSpPr>
          <p:cNvPr id="2" name="Title Placeholder 1"/>
          <p:cNvSpPr>
            <a:spLocks noGrp="1"/>
          </p:cNvSpPr>
          <p:nvPr>
            <p:ph type="title"/>
          </p:nvPr>
        </p:nvSpPr>
        <p:spPr>
          <a:xfrm>
            <a:off x="628650" y="514350"/>
            <a:ext cx="7886700" cy="636270"/>
          </a:xfrm>
          <a:prstGeom prst="rect">
            <a:avLst/>
          </a:prstGeom>
        </p:spPr>
        <p:txBody>
          <a:bodyPr vert="horz" lIns="91440" tIns="45720" rIns="91440" bIns="45720" rtlCol="0" anchor="b" anchorCtr="0">
            <a:noAutofit/>
          </a:bodyPr>
          <a:lstStyle/>
          <a:p>
            <a:r>
              <a:rPr lang="en-US" dirty="0"/>
              <a:t>Click to edit Master title style</a:t>
            </a:r>
          </a:p>
        </p:txBody>
      </p:sp>
      <p:sp>
        <p:nvSpPr>
          <p:cNvPr id="6" name="Slide Number Placeholder 5"/>
          <p:cNvSpPr>
            <a:spLocks noGrp="1"/>
          </p:cNvSpPr>
          <p:nvPr>
            <p:ph type="sldNum" sz="quarter" idx="4"/>
          </p:nvPr>
        </p:nvSpPr>
        <p:spPr>
          <a:xfrm>
            <a:off x="7300653" y="4548713"/>
            <a:ext cx="1729047" cy="491310"/>
          </a:xfrm>
          <a:prstGeom prst="rect">
            <a:avLst/>
          </a:prstGeom>
        </p:spPr>
        <p:txBody>
          <a:bodyPr vert="horz" lIns="91440" tIns="45720" rIns="91440" bIns="45720" rtlCol="0" anchor="ctr" anchorCtr="0"/>
          <a:lstStyle>
            <a:lvl1pPr algn="r">
              <a:defRPr sz="900">
                <a:solidFill>
                  <a:schemeClr val="tx1"/>
                </a:solidFill>
                <a:latin typeface="Arial" panose="020B0604020202020204" pitchFamily="34" charset="0"/>
                <a:cs typeface="Arial" panose="020B0604020202020204" pitchFamily="34" charset="0"/>
              </a:defRPr>
            </a:lvl1pPr>
          </a:lstStyle>
          <a:p>
            <a:fld id="{20D07551-AC76-40E4-8B13-053AB53E56EB}" type="slidenum">
              <a:rPr lang="en-US" smtClean="0"/>
              <a:pPr/>
              <a:t>‹#›</a:t>
            </a:fld>
            <a:endParaRPr lang="en-US" dirty="0"/>
          </a:p>
        </p:txBody>
      </p:sp>
      <p:sp>
        <p:nvSpPr>
          <p:cNvPr id="10" name="Text Placeholder 9"/>
          <p:cNvSpPr>
            <a:spLocks noGrp="1"/>
          </p:cNvSpPr>
          <p:nvPr>
            <p:ph type="body" idx="1"/>
          </p:nvPr>
        </p:nvSpPr>
        <p:spPr>
          <a:xfrm>
            <a:off x="628650" y="1333501"/>
            <a:ext cx="7886700" cy="31242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608570" y="4548712"/>
            <a:ext cx="1180668" cy="517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68642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8" r:id="rId3"/>
  </p:sldLayoutIdLst>
  <p:hf sldNum="0" hdr="0" dt="0"/>
  <p:txStyles>
    <p:titleStyle>
      <a:lvl1pPr algn="l" defTabSz="685800" rtl="0" eaLnBrk="1" latinLnBrk="0" hangingPunct="1">
        <a:spcBef>
          <a:spcPct val="0"/>
        </a:spcBef>
        <a:buNone/>
        <a:defRPr sz="3600" b="1" kern="1200">
          <a:solidFill>
            <a:schemeClr val="tx1"/>
          </a:solidFill>
          <a:latin typeface="Arial Black" panose="020B0A04020102020204" pitchFamily="34" charset="0"/>
          <a:ea typeface="+mj-ea"/>
          <a:cs typeface="Arial" panose="020B0604020202020204" pitchFamily="34" charset="0"/>
        </a:defRPr>
      </a:lvl1pPr>
    </p:titleStyle>
    <p:bodyStyle>
      <a:lvl1pPr marL="342900" marR="0" indent="-285750" algn="l" defTabSz="685800" rtl="0" eaLnBrk="1" latinLnBrk="0" hangingPunct="1">
        <a:lnSpc>
          <a:spcPct val="100000"/>
        </a:lnSpc>
        <a:spcBef>
          <a:spcPts val="900"/>
        </a:spcBef>
        <a:spcAft>
          <a:spcPts val="0"/>
        </a:spcAft>
        <a:buClr>
          <a:schemeClr val="dk1"/>
        </a:buClr>
        <a:buSzPts val="2400"/>
        <a:buFont typeface="Arial Black"/>
        <a:buChar char="•"/>
        <a:defRPr lang="en-US" sz="2400" b="0" i="0" u="none" strike="noStrike" kern="1200" cap="none" baseline="0" dirty="0" smtClean="0">
          <a:solidFill>
            <a:schemeClr val="dk1"/>
          </a:solidFill>
          <a:latin typeface="Arial" panose="020B0604020202020204" pitchFamily="34" charset="0"/>
          <a:ea typeface="+mn-ea"/>
          <a:cs typeface="Arial" panose="020B0604020202020204" pitchFamily="34" charset="0"/>
          <a:sym typeface="Arial Black"/>
        </a:defRPr>
      </a:lvl1pPr>
      <a:lvl2pPr marL="685800" indent="-266700" algn="l" defTabSz="685800" rtl="0" eaLnBrk="1" latinLnBrk="0" hangingPunct="1">
        <a:spcBef>
          <a:spcPts val="270"/>
        </a:spcBef>
        <a:buFont typeface="Arial" panose="020B0604020202020204" pitchFamily="34" charset="0"/>
        <a:buChar char="–"/>
        <a:defRPr lang="en-US" sz="1800" b="0" i="0" u="none" strike="noStrike" kern="1200" cap="none" baseline="0" dirty="0" smtClean="0">
          <a:solidFill>
            <a:schemeClr val="dk1"/>
          </a:solidFill>
          <a:latin typeface="Arial"/>
          <a:ea typeface="+mn-ea"/>
          <a:cs typeface="Arial"/>
          <a:sym typeface="Arial"/>
        </a:defRPr>
      </a:lvl2pPr>
      <a:lvl3pPr marL="1028700" indent="-258366" algn="l" defTabSz="685800" rtl="0" eaLnBrk="1" latinLnBrk="0" hangingPunct="1">
        <a:lnSpc>
          <a:spcPct val="120000"/>
        </a:lnSpc>
        <a:spcBef>
          <a:spcPts val="270"/>
        </a:spcBef>
        <a:buFont typeface="Arial" panose="020B0604020202020204" pitchFamily="34" charset="0"/>
        <a:buChar char="○"/>
        <a:defRPr lang="en-US" sz="1350" b="1" i="1" u="none" strike="noStrike" kern="1200" cap="none" baseline="0" dirty="0" smtClean="0">
          <a:solidFill>
            <a:schemeClr val="dk1"/>
          </a:solidFill>
          <a:latin typeface="Arial"/>
          <a:ea typeface="+mn-ea"/>
          <a:cs typeface="Arial"/>
          <a:sym typeface="Arial"/>
        </a:defRPr>
      </a:lvl3pPr>
      <a:lvl4pPr marL="1371600" indent="-204788" algn="l" defTabSz="685800" rtl="0" eaLnBrk="1" latinLnBrk="0" hangingPunct="1">
        <a:spcBef>
          <a:spcPts val="270"/>
        </a:spcBef>
        <a:buFont typeface="Arial" panose="020B0604020202020204" pitchFamily="34" charset="0"/>
        <a:buChar char="–"/>
        <a:defRPr lang="en-US" sz="525" b="1" i="0" u="none" strike="noStrike" kern="1200" cap="none" baseline="0" dirty="0" smtClean="0">
          <a:solidFill>
            <a:schemeClr val="dk1"/>
          </a:solidFill>
          <a:latin typeface="Arial"/>
          <a:ea typeface="+mn-ea"/>
          <a:cs typeface="Arial"/>
          <a:sym typeface="Arial"/>
        </a:defRPr>
      </a:lvl4pPr>
      <a:lvl5pPr marL="1714500" indent="-208360" algn="l" defTabSz="685800" rtl="0" eaLnBrk="1" latinLnBrk="0" hangingPunct="1">
        <a:spcBef>
          <a:spcPts val="270"/>
        </a:spcBef>
        <a:buFont typeface="Arial" panose="020B0604020202020204" pitchFamily="34" charset="0"/>
        <a:buChar char="»"/>
        <a:defRPr lang="en-US" sz="525" b="1" i="0" u="none" strike="noStrike" kern="1200" cap="none" dirty="0">
          <a:solidFill>
            <a:schemeClr val="dk1"/>
          </a:solidFill>
          <a:latin typeface="Arial"/>
          <a:ea typeface="+mn-ea"/>
          <a:cs typeface="Arial"/>
          <a:sym typeface="Arial"/>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4">
          <p15:clr>
            <a:srgbClr val="F26B43"/>
          </p15:clr>
        </p15:guide>
        <p15:guide id="2" pos="7152">
          <p15:clr>
            <a:srgbClr val="F26B43"/>
          </p15:clr>
        </p15:guide>
        <p15:guide id="3" orient="horz" pos="3744">
          <p15:clr>
            <a:srgbClr val="F26B43"/>
          </p15:clr>
        </p15:guide>
        <p15:guide id="4" orient="horz" pos="322">
          <p15:clr>
            <a:srgbClr val="F26B43"/>
          </p15:clr>
        </p15:guide>
        <p15:guide id="5" pos="5371">
          <p15:clr>
            <a:srgbClr val="F26B43"/>
          </p15:clr>
        </p15:guide>
        <p15:guide id="6" orient="horz" pos="2818">
          <p15:clr>
            <a:srgbClr val="F26B43"/>
          </p15:clr>
        </p15:guide>
        <p15:guide id="7" orient="horz" pos="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10.png"/><Relationship Id="rId7"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10.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7.png"/><Relationship Id="rId9"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8.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7.png"/><Relationship Id="rId3" Type="http://schemas.openxmlformats.org/officeDocument/2006/relationships/image" Target="../media/image36.png"/><Relationship Id="rId7" Type="http://schemas.openxmlformats.org/officeDocument/2006/relationships/image" Target="../media/image29.png"/><Relationship Id="rId12"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37.png"/><Relationship Id="rId11" Type="http://schemas.openxmlformats.org/officeDocument/2006/relationships/image" Target="../media/image19.png"/><Relationship Id="rId5" Type="http://schemas.openxmlformats.org/officeDocument/2006/relationships/image" Target="../media/image21.png"/><Relationship Id="rId10" Type="http://schemas.openxmlformats.org/officeDocument/2006/relationships/image" Target="../media/image28.png"/><Relationship Id="rId4" Type="http://schemas.openxmlformats.org/officeDocument/2006/relationships/image" Target="../media/image30.png"/><Relationship Id="rId9"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tNocAc5TKvw&amp;list=PL7_N-H8d6RiObxgvewxWfTJYWC4xeNMO0" TargetMode="External"/><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bio-rad.com/teachcrispr"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bio-rad.com/en-us/product/out-blue-crispr-genotyping-extension-kits?ID=Q0JGD4E08O1Y"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2"/>
          <p:cNvSpPr txBox="1">
            <a:spLocks noGrp="1"/>
          </p:cNvSpPr>
          <p:nvPr>
            <p:ph type="ctr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1100"/>
              <a:buFont typeface="Arial"/>
              <a:buNone/>
            </a:pPr>
            <a:r>
              <a:rPr lang="en-US" sz="3600" dirty="0"/>
              <a:t>Out of the Blue CRISPR Kit</a:t>
            </a:r>
            <a:endParaRPr sz="3600" dirty="0"/>
          </a:p>
          <a:p>
            <a:pPr marL="0" lvl="0" indent="0" algn="l" rtl="0">
              <a:lnSpc>
                <a:spcPct val="120000"/>
              </a:lnSpc>
              <a:spcBef>
                <a:spcPts val="0"/>
              </a:spcBef>
              <a:spcAft>
                <a:spcPts val="0"/>
              </a:spcAft>
              <a:buSzPts val="1400"/>
              <a:buNone/>
            </a:pPr>
            <a:endParaRPr dirty="0"/>
          </a:p>
        </p:txBody>
      </p:sp>
      <p:sp>
        <p:nvSpPr>
          <p:cNvPr id="69" name="Google Shape;69;p12"/>
          <p:cNvSpPr txBox="1">
            <a:spLocks noGrp="1"/>
          </p:cNvSpPr>
          <p:nvPr>
            <p:ph type="subTitle"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800"/>
              <a:buFont typeface="Arial"/>
              <a:buNone/>
            </a:pPr>
            <a:r>
              <a:rPr lang="en-US" dirty="0"/>
              <a:t>For classroom use with the Out of the Blue CRISPR Kit</a:t>
            </a:r>
            <a:endParaRPr dirty="0"/>
          </a:p>
        </p:txBody>
      </p:sp>
      <p:sp>
        <p:nvSpPr>
          <p:cNvPr id="2" name="Footer Placeholder 1">
            <a:extLst>
              <a:ext uri="{FF2B5EF4-FFF2-40B4-BE49-F238E27FC236}">
                <a16:creationId xmlns:a16="http://schemas.microsoft.com/office/drawing/2014/main" id="{35727A46-E525-4C4E-B3E2-8014F68FD882}"/>
              </a:ext>
            </a:extLst>
          </p:cNvPr>
          <p:cNvSpPr>
            <a:spLocks noGrp="1"/>
          </p:cNvSpPr>
          <p:nvPr>
            <p:ph type="ftr" idx="10"/>
          </p:nvPr>
        </p:nvSpPr>
        <p:spPr/>
        <p:txBody>
          <a:bodyPr/>
          <a:lstStyle/>
          <a:p>
            <a:pPr algn="r"/>
            <a:r>
              <a:rPr lang="en-US"/>
              <a:t>explorer.bio-rad.com</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latin typeface="Arial Black" panose="020B0A04020102020204" pitchFamily="34" charset="0"/>
              </a:rPr>
              <a:t>CRISPR-Cas9 Gene Editing</a:t>
            </a:r>
            <a:endParaRPr sz="2400" dirty="0">
              <a:latin typeface="Arial Black" panose="020B0A04020102020204" pitchFamily="34" charset="0"/>
            </a:endParaRPr>
          </a:p>
        </p:txBody>
      </p:sp>
      <p:pic>
        <p:nvPicPr>
          <p:cNvPr id="36" name="Picture 35" descr="A silhouette of a person&#10;&#10;Description automatically generated">
            <a:extLst>
              <a:ext uri="{FF2B5EF4-FFF2-40B4-BE49-F238E27FC236}">
                <a16:creationId xmlns:a16="http://schemas.microsoft.com/office/drawing/2014/main" id="{C6C6EFA5-8262-48E6-83E6-AA1393E96C9E}"/>
              </a:ext>
            </a:extLst>
          </p:cNvPr>
          <p:cNvPicPr>
            <a:picLocks noChangeAspect="1"/>
          </p:cNvPicPr>
          <p:nvPr/>
        </p:nvPicPr>
        <p:blipFill>
          <a:blip r:embed="rId3"/>
          <a:stretch>
            <a:fillRect/>
          </a:stretch>
        </p:blipFill>
        <p:spPr>
          <a:xfrm>
            <a:off x="1391881" y="1940437"/>
            <a:ext cx="2176486" cy="2028993"/>
          </a:xfrm>
          <a:prstGeom prst="rect">
            <a:avLst/>
          </a:prstGeom>
        </p:spPr>
      </p:pic>
      <p:sp>
        <p:nvSpPr>
          <p:cNvPr id="43" name="Google Shape;504;p55">
            <a:extLst>
              <a:ext uri="{FF2B5EF4-FFF2-40B4-BE49-F238E27FC236}">
                <a16:creationId xmlns:a16="http://schemas.microsoft.com/office/drawing/2014/main" id="{8232D5DE-FB5F-4298-89B8-E166230A0464}"/>
              </a:ext>
            </a:extLst>
          </p:cNvPr>
          <p:cNvSpPr txBox="1"/>
          <p:nvPr/>
        </p:nvSpPr>
        <p:spPr>
          <a:xfrm>
            <a:off x="762550" y="1333500"/>
            <a:ext cx="28386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Cut</a:t>
            </a:r>
            <a:endParaRPr sz="1800" b="1" i="1" dirty="0"/>
          </a:p>
        </p:txBody>
      </p:sp>
      <p:sp>
        <p:nvSpPr>
          <p:cNvPr id="44" name="Google Shape;505;p55">
            <a:extLst>
              <a:ext uri="{FF2B5EF4-FFF2-40B4-BE49-F238E27FC236}">
                <a16:creationId xmlns:a16="http://schemas.microsoft.com/office/drawing/2014/main" id="{DEDB7E16-1005-4338-994F-EDC95E3FAE7C}"/>
              </a:ext>
            </a:extLst>
          </p:cNvPr>
          <p:cNvSpPr txBox="1"/>
          <p:nvPr/>
        </p:nvSpPr>
        <p:spPr>
          <a:xfrm>
            <a:off x="4572001" y="1333500"/>
            <a:ext cx="37719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Repair</a:t>
            </a:r>
            <a:endParaRPr sz="1800" b="1" i="1" dirty="0"/>
          </a:p>
        </p:txBody>
      </p:sp>
      <p:cxnSp>
        <p:nvCxnSpPr>
          <p:cNvPr id="45" name="Google Shape;506;p55">
            <a:extLst>
              <a:ext uri="{FF2B5EF4-FFF2-40B4-BE49-F238E27FC236}">
                <a16:creationId xmlns:a16="http://schemas.microsoft.com/office/drawing/2014/main" id="{C5D118E8-2F9B-409B-995F-32626AAD2521}"/>
              </a:ext>
            </a:extLst>
          </p:cNvPr>
          <p:cNvCxnSpPr>
            <a:cxnSpLocks/>
          </p:cNvCxnSpPr>
          <p:nvPr/>
        </p:nvCxnSpPr>
        <p:spPr>
          <a:xfrm>
            <a:off x="771525" y="1765475"/>
            <a:ext cx="3534344" cy="0"/>
          </a:xfrm>
          <a:prstGeom prst="straightConnector1">
            <a:avLst/>
          </a:prstGeom>
          <a:noFill/>
          <a:ln w="19050" cap="flat" cmpd="sng">
            <a:solidFill>
              <a:srgbClr val="FF9900"/>
            </a:solidFill>
            <a:prstDash val="solid"/>
            <a:round/>
            <a:headEnd type="none" w="med" len="med"/>
            <a:tailEnd type="none" w="med" len="med"/>
          </a:ln>
        </p:spPr>
      </p:cxnSp>
      <p:cxnSp>
        <p:nvCxnSpPr>
          <p:cNvPr id="46" name="Google Shape;507;p55">
            <a:extLst>
              <a:ext uri="{FF2B5EF4-FFF2-40B4-BE49-F238E27FC236}">
                <a16:creationId xmlns:a16="http://schemas.microsoft.com/office/drawing/2014/main" id="{7A96267A-400E-4237-A8C1-56599F7CD717}"/>
              </a:ext>
            </a:extLst>
          </p:cNvPr>
          <p:cNvCxnSpPr>
            <a:cxnSpLocks/>
          </p:cNvCxnSpPr>
          <p:nvPr/>
        </p:nvCxnSpPr>
        <p:spPr>
          <a:xfrm>
            <a:off x="4572000" y="1765475"/>
            <a:ext cx="3609833" cy="0"/>
          </a:xfrm>
          <a:prstGeom prst="straightConnector1">
            <a:avLst/>
          </a:prstGeom>
          <a:noFill/>
          <a:ln w="19050" cap="flat" cmpd="sng">
            <a:solidFill>
              <a:srgbClr val="FF9900"/>
            </a:solidFill>
            <a:prstDash val="solid"/>
            <a:round/>
            <a:headEnd type="none" w="med" len="med"/>
            <a:tailEnd type="none" w="med" len="med"/>
          </a:ln>
        </p:spPr>
      </p:cxnSp>
      <p:sp>
        <p:nvSpPr>
          <p:cNvPr id="49" name="TextBox 48">
            <a:extLst>
              <a:ext uri="{FF2B5EF4-FFF2-40B4-BE49-F238E27FC236}">
                <a16:creationId xmlns:a16="http://schemas.microsoft.com/office/drawing/2014/main" id="{801E60AB-8F04-461E-AD26-65E6BB6F0516}"/>
              </a:ext>
            </a:extLst>
          </p:cNvPr>
          <p:cNvSpPr txBox="1"/>
          <p:nvPr/>
        </p:nvSpPr>
        <p:spPr>
          <a:xfrm>
            <a:off x="3743633" y="2334544"/>
            <a:ext cx="1703439" cy="307777"/>
          </a:xfrm>
          <a:prstGeom prst="rect">
            <a:avLst/>
          </a:prstGeom>
          <a:noFill/>
        </p:spPr>
        <p:txBody>
          <a:bodyPr wrap="square" rtlCol="0">
            <a:spAutoFit/>
          </a:bodyPr>
          <a:lstStyle/>
          <a:p>
            <a:r>
              <a:rPr lang="en-US" b="1" i="1" dirty="0"/>
              <a:t>Cas9 protein</a:t>
            </a:r>
          </a:p>
        </p:txBody>
      </p:sp>
      <p:cxnSp>
        <p:nvCxnSpPr>
          <p:cNvPr id="50" name="Straight Connector 49">
            <a:extLst>
              <a:ext uri="{FF2B5EF4-FFF2-40B4-BE49-F238E27FC236}">
                <a16:creationId xmlns:a16="http://schemas.microsoft.com/office/drawing/2014/main" id="{D90F08EF-2A03-4B58-9F3E-FE35229300FE}"/>
              </a:ext>
            </a:extLst>
          </p:cNvPr>
          <p:cNvCxnSpPr>
            <a:cxnSpLocks/>
          </p:cNvCxnSpPr>
          <p:nvPr/>
        </p:nvCxnSpPr>
        <p:spPr>
          <a:xfrm flipH="1">
            <a:off x="3222523" y="2496052"/>
            <a:ext cx="521110" cy="242846"/>
          </a:xfrm>
          <a:prstGeom prst="line">
            <a:avLst/>
          </a:prstGeom>
          <a:ln w="12700">
            <a:solidFill>
              <a:srgbClr val="D931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D42AC53B-92FD-48BB-B8C8-71DE8D0776CD}"/>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1327313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latin typeface="Arial Black" panose="020B0A04020102020204" pitchFamily="34" charset="0"/>
              </a:rPr>
              <a:t>CRISPR-Cas9 Gene Editing</a:t>
            </a:r>
            <a:endParaRPr sz="2400" dirty="0">
              <a:latin typeface="Arial Black" panose="020B0A04020102020204" pitchFamily="34" charset="0"/>
            </a:endParaRPr>
          </a:p>
        </p:txBody>
      </p:sp>
      <p:sp>
        <p:nvSpPr>
          <p:cNvPr id="508" name="Google Shape;508;p55"/>
          <p:cNvSpPr txBox="1"/>
          <p:nvPr/>
        </p:nvSpPr>
        <p:spPr>
          <a:xfrm>
            <a:off x="1503045" y="3972856"/>
            <a:ext cx="18669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i="1" dirty="0"/>
              <a:t>Cas9-sgRNA complex</a:t>
            </a:r>
            <a:endParaRPr sz="1200" b="1" i="1" dirty="0"/>
          </a:p>
        </p:txBody>
      </p:sp>
      <p:pic>
        <p:nvPicPr>
          <p:cNvPr id="36" name="Picture 35" descr="A silhouette of a person&#10;&#10;Description automatically generated">
            <a:extLst>
              <a:ext uri="{FF2B5EF4-FFF2-40B4-BE49-F238E27FC236}">
                <a16:creationId xmlns:a16="http://schemas.microsoft.com/office/drawing/2014/main" id="{C6C6EFA5-8262-48E6-83E6-AA1393E96C9E}"/>
              </a:ext>
            </a:extLst>
          </p:cNvPr>
          <p:cNvPicPr>
            <a:picLocks noChangeAspect="1"/>
          </p:cNvPicPr>
          <p:nvPr/>
        </p:nvPicPr>
        <p:blipFill>
          <a:blip r:embed="rId3"/>
          <a:stretch>
            <a:fillRect/>
          </a:stretch>
        </p:blipFill>
        <p:spPr>
          <a:xfrm>
            <a:off x="1391881" y="1940437"/>
            <a:ext cx="2176486" cy="2028993"/>
          </a:xfrm>
          <a:prstGeom prst="rect">
            <a:avLst/>
          </a:prstGeom>
        </p:spPr>
      </p:pic>
      <p:pic>
        <p:nvPicPr>
          <p:cNvPr id="37" name="Picture 36" descr="A picture containing clock&#10;&#10;Description automatically generated">
            <a:extLst>
              <a:ext uri="{FF2B5EF4-FFF2-40B4-BE49-F238E27FC236}">
                <a16:creationId xmlns:a16="http://schemas.microsoft.com/office/drawing/2014/main" id="{41FC2DE2-EAB3-410C-91C2-07EA3D554B7F}"/>
              </a:ext>
            </a:extLst>
          </p:cNvPr>
          <p:cNvPicPr>
            <a:picLocks noChangeAspect="1"/>
          </p:cNvPicPr>
          <p:nvPr/>
        </p:nvPicPr>
        <p:blipFill>
          <a:blip r:embed="rId4"/>
          <a:stretch>
            <a:fillRect/>
          </a:stretch>
        </p:blipFill>
        <p:spPr>
          <a:xfrm>
            <a:off x="1221019" y="2909065"/>
            <a:ext cx="2675542" cy="968490"/>
          </a:xfrm>
          <a:prstGeom prst="rect">
            <a:avLst/>
          </a:prstGeom>
        </p:spPr>
      </p:pic>
      <p:sp>
        <p:nvSpPr>
          <p:cNvPr id="21" name="Google Shape;504;p55">
            <a:extLst>
              <a:ext uri="{FF2B5EF4-FFF2-40B4-BE49-F238E27FC236}">
                <a16:creationId xmlns:a16="http://schemas.microsoft.com/office/drawing/2014/main" id="{696E326B-9904-45D5-99C5-5012E5711A63}"/>
              </a:ext>
            </a:extLst>
          </p:cNvPr>
          <p:cNvSpPr txBox="1"/>
          <p:nvPr/>
        </p:nvSpPr>
        <p:spPr>
          <a:xfrm>
            <a:off x="762550" y="1333500"/>
            <a:ext cx="28386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Cut</a:t>
            </a:r>
            <a:endParaRPr sz="1800" b="1" i="1" dirty="0"/>
          </a:p>
        </p:txBody>
      </p:sp>
      <p:sp>
        <p:nvSpPr>
          <p:cNvPr id="23" name="Google Shape;505;p55">
            <a:extLst>
              <a:ext uri="{FF2B5EF4-FFF2-40B4-BE49-F238E27FC236}">
                <a16:creationId xmlns:a16="http://schemas.microsoft.com/office/drawing/2014/main" id="{628D4BE8-7333-46AF-994E-D80C77A37978}"/>
              </a:ext>
            </a:extLst>
          </p:cNvPr>
          <p:cNvSpPr txBox="1"/>
          <p:nvPr/>
        </p:nvSpPr>
        <p:spPr>
          <a:xfrm>
            <a:off x="4572001" y="1333500"/>
            <a:ext cx="37719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Repair</a:t>
            </a:r>
            <a:endParaRPr sz="1800" b="1" i="1" dirty="0"/>
          </a:p>
        </p:txBody>
      </p:sp>
      <p:cxnSp>
        <p:nvCxnSpPr>
          <p:cNvPr id="24" name="Google Shape;506;p55">
            <a:extLst>
              <a:ext uri="{FF2B5EF4-FFF2-40B4-BE49-F238E27FC236}">
                <a16:creationId xmlns:a16="http://schemas.microsoft.com/office/drawing/2014/main" id="{C4C3B483-6829-4C30-AB75-2DDCA32233C6}"/>
              </a:ext>
            </a:extLst>
          </p:cNvPr>
          <p:cNvCxnSpPr>
            <a:cxnSpLocks/>
          </p:cNvCxnSpPr>
          <p:nvPr/>
        </p:nvCxnSpPr>
        <p:spPr>
          <a:xfrm>
            <a:off x="771525" y="1765475"/>
            <a:ext cx="3534344" cy="0"/>
          </a:xfrm>
          <a:prstGeom prst="straightConnector1">
            <a:avLst/>
          </a:prstGeom>
          <a:noFill/>
          <a:ln w="19050" cap="flat" cmpd="sng">
            <a:solidFill>
              <a:srgbClr val="FF9900"/>
            </a:solidFill>
            <a:prstDash val="solid"/>
            <a:round/>
            <a:headEnd type="none" w="med" len="med"/>
            <a:tailEnd type="none" w="med" len="med"/>
          </a:ln>
        </p:spPr>
      </p:cxnSp>
      <p:cxnSp>
        <p:nvCxnSpPr>
          <p:cNvPr id="25" name="Google Shape;507;p55">
            <a:extLst>
              <a:ext uri="{FF2B5EF4-FFF2-40B4-BE49-F238E27FC236}">
                <a16:creationId xmlns:a16="http://schemas.microsoft.com/office/drawing/2014/main" id="{1CD9E002-C921-4635-918D-DB57D997974B}"/>
              </a:ext>
            </a:extLst>
          </p:cNvPr>
          <p:cNvCxnSpPr>
            <a:cxnSpLocks/>
          </p:cNvCxnSpPr>
          <p:nvPr/>
        </p:nvCxnSpPr>
        <p:spPr>
          <a:xfrm>
            <a:off x="4572000" y="1765475"/>
            <a:ext cx="3609833" cy="0"/>
          </a:xfrm>
          <a:prstGeom prst="straightConnector1">
            <a:avLst/>
          </a:prstGeom>
          <a:noFill/>
          <a:ln w="19050" cap="flat" cmpd="sng">
            <a:solidFill>
              <a:srgbClr val="FF9900"/>
            </a:solidFill>
            <a:prstDash val="solid"/>
            <a:round/>
            <a:headEnd type="none" w="med" len="med"/>
            <a:tailEnd type="none" w="med" len="med"/>
          </a:ln>
        </p:spPr>
      </p:cxnSp>
      <p:sp>
        <p:nvSpPr>
          <p:cNvPr id="26" name="TextBox 25">
            <a:extLst>
              <a:ext uri="{FF2B5EF4-FFF2-40B4-BE49-F238E27FC236}">
                <a16:creationId xmlns:a16="http://schemas.microsoft.com/office/drawing/2014/main" id="{1DC14335-EE20-4A1C-8DEB-0F67783ED256}"/>
              </a:ext>
            </a:extLst>
          </p:cNvPr>
          <p:cNvSpPr txBox="1"/>
          <p:nvPr/>
        </p:nvSpPr>
        <p:spPr>
          <a:xfrm>
            <a:off x="3739229" y="2496003"/>
            <a:ext cx="1747171" cy="523220"/>
          </a:xfrm>
          <a:prstGeom prst="rect">
            <a:avLst/>
          </a:prstGeom>
          <a:noFill/>
        </p:spPr>
        <p:txBody>
          <a:bodyPr wrap="square" rtlCol="0">
            <a:spAutoFit/>
          </a:bodyPr>
          <a:lstStyle/>
          <a:p>
            <a:r>
              <a:rPr lang="en-US" b="1" i="1" dirty="0"/>
              <a:t>Single Guide RNA</a:t>
            </a:r>
          </a:p>
          <a:p>
            <a:r>
              <a:rPr lang="en-US" b="1" i="1" dirty="0"/>
              <a:t>(sgRNA)</a:t>
            </a:r>
          </a:p>
        </p:txBody>
      </p:sp>
      <p:cxnSp>
        <p:nvCxnSpPr>
          <p:cNvPr id="27" name="Straight Connector 26">
            <a:extLst>
              <a:ext uri="{FF2B5EF4-FFF2-40B4-BE49-F238E27FC236}">
                <a16:creationId xmlns:a16="http://schemas.microsoft.com/office/drawing/2014/main" id="{0D2A8ECB-86ED-4B53-85FB-96447E823E39}"/>
              </a:ext>
            </a:extLst>
          </p:cNvPr>
          <p:cNvCxnSpPr>
            <a:cxnSpLocks/>
            <a:stCxn id="26" idx="1"/>
          </p:cNvCxnSpPr>
          <p:nvPr/>
        </p:nvCxnSpPr>
        <p:spPr>
          <a:xfrm flipH="1">
            <a:off x="3193026" y="2757613"/>
            <a:ext cx="546203" cy="408989"/>
          </a:xfrm>
          <a:prstGeom prst="line">
            <a:avLst/>
          </a:prstGeom>
          <a:ln w="12700">
            <a:solidFill>
              <a:srgbClr val="D931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2C7686DC-3928-4953-AD8F-A77C6AFEC516}"/>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1533566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latin typeface="Arial Black" panose="020B0A04020102020204" pitchFamily="34" charset="0"/>
              </a:rPr>
              <a:t>CRISPR-Cas9 Gene Editing</a:t>
            </a:r>
            <a:endParaRPr sz="2400" dirty="0">
              <a:latin typeface="Arial Black" panose="020B0A04020102020204" pitchFamily="34" charset="0"/>
            </a:endParaRPr>
          </a:p>
        </p:txBody>
      </p:sp>
      <p:pic>
        <p:nvPicPr>
          <p:cNvPr id="36" name="Picture 35" descr="A silhouette of a person&#10;&#10;Description automatically generated">
            <a:extLst>
              <a:ext uri="{FF2B5EF4-FFF2-40B4-BE49-F238E27FC236}">
                <a16:creationId xmlns:a16="http://schemas.microsoft.com/office/drawing/2014/main" id="{C6C6EFA5-8262-48E6-83E6-AA1393E96C9E}"/>
              </a:ext>
            </a:extLst>
          </p:cNvPr>
          <p:cNvPicPr>
            <a:picLocks noChangeAspect="1"/>
          </p:cNvPicPr>
          <p:nvPr/>
        </p:nvPicPr>
        <p:blipFill>
          <a:blip r:embed="rId3"/>
          <a:stretch>
            <a:fillRect/>
          </a:stretch>
        </p:blipFill>
        <p:spPr>
          <a:xfrm>
            <a:off x="1391881" y="1940437"/>
            <a:ext cx="2176486" cy="2028993"/>
          </a:xfrm>
          <a:prstGeom prst="rect">
            <a:avLst/>
          </a:prstGeom>
        </p:spPr>
      </p:pic>
      <p:pic>
        <p:nvPicPr>
          <p:cNvPr id="37" name="Picture 36" descr="A picture containing clock&#10;&#10;Description automatically generated">
            <a:extLst>
              <a:ext uri="{FF2B5EF4-FFF2-40B4-BE49-F238E27FC236}">
                <a16:creationId xmlns:a16="http://schemas.microsoft.com/office/drawing/2014/main" id="{41FC2DE2-EAB3-410C-91C2-07EA3D554B7F}"/>
              </a:ext>
            </a:extLst>
          </p:cNvPr>
          <p:cNvPicPr>
            <a:picLocks noChangeAspect="1"/>
          </p:cNvPicPr>
          <p:nvPr/>
        </p:nvPicPr>
        <p:blipFill>
          <a:blip r:embed="rId4"/>
          <a:stretch>
            <a:fillRect/>
          </a:stretch>
        </p:blipFill>
        <p:spPr>
          <a:xfrm>
            <a:off x="1221019" y="2909065"/>
            <a:ext cx="2675542" cy="968490"/>
          </a:xfrm>
          <a:prstGeom prst="rect">
            <a:avLst/>
          </a:prstGeom>
        </p:spPr>
      </p:pic>
      <p:pic>
        <p:nvPicPr>
          <p:cNvPr id="6" name="Picture 5" descr="A picture containing object, clock&#10;&#10;Description automatically generated">
            <a:extLst>
              <a:ext uri="{FF2B5EF4-FFF2-40B4-BE49-F238E27FC236}">
                <a16:creationId xmlns:a16="http://schemas.microsoft.com/office/drawing/2014/main" id="{1391842A-3354-4D13-8C5F-A2412D0A3339}"/>
              </a:ext>
            </a:extLst>
          </p:cNvPr>
          <p:cNvPicPr>
            <a:picLocks noChangeAspect="1"/>
          </p:cNvPicPr>
          <p:nvPr/>
        </p:nvPicPr>
        <p:blipFill rotWithShape="1">
          <a:blip r:embed="rId5"/>
          <a:srcRect l="3131" r="1"/>
          <a:stretch/>
        </p:blipFill>
        <p:spPr>
          <a:xfrm>
            <a:off x="863221" y="2791525"/>
            <a:ext cx="1675580" cy="214891"/>
          </a:xfrm>
          <a:prstGeom prst="rect">
            <a:avLst/>
          </a:prstGeom>
        </p:spPr>
      </p:pic>
      <p:pic>
        <p:nvPicPr>
          <p:cNvPr id="33" name="Picture 32" descr="A picture containing object, clock&#10;&#10;Description automatically generated">
            <a:extLst>
              <a:ext uri="{FF2B5EF4-FFF2-40B4-BE49-F238E27FC236}">
                <a16:creationId xmlns:a16="http://schemas.microsoft.com/office/drawing/2014/main" id="{75AD52D8-7CAD-42BE-8809-749CD0C165D0}"/>
              </a:ext>
            </a:extLst>
          </p:cNvPr>
          <p:cNvPicPr>
            <a:picLocks noChangeAspect="1"/>
          </p:cNvPicPr>
          <p:nvPr/>
        </p:nvPicPr>
        <p:blipFill rotWithShape="1">
          <a:blip r:embed="rId5"/>
          <a:srcRect l="17229" r="16233"/>
          <a:stretch/>
        </p:blipFill>
        <p:spPr>
          <a:xfrm>
            <a:off x="2528605" y="2791525"/>
            <a:ext cx="1150926" cy="214891"/>
          </a:xfrm>
          <a:prstGeom prst="rect">
            <a:avLst/>
          </a:prstGeom>
        </p:spPr>
      </p:pic>
      <p:sp>
        <p:nvSpPr>
          <p:cNvPr id="28" name="TextBox 27">
            <a:extLst>
              <a:ext uri="{FF2B5EF4-FFF2-40B4-BE49-F238E27FC236}">
                <a16:creationId xmlns:a16="http://schemas.microsoft.com/office/drawing/2014/main" id="{D365BA76-8EE5-48C2-B087-F375FD701463}"/>
              </a:ext>
            </a:extLst>
          </p:cNvPr>
          <p:cNvSpPr txBox="1"/>
          <p:nvPr/>
        </p:nvSpPr>
        <p:spPr>
          <a:xfrm>
            <a:off x="455727" y="2157650"/>
            <a:ext cx="1266651" cy="307777"/>
          </a:xfrm>
          <a:prstGeom prst="rect">
            <a:avLst/>
          </a:prstGeom>
          <a:noFill/>
        </p:spPr>
        <p:txBody>
          <a:bodyPr wrap="square" rtlCol="0">
            <a:spAutoFit/>
          </a:bodyPr>
          <a:lstStyle/>
          <a:p>
            <a:r>
              <a:rPr lang="en-US" b="1" i="1" dirty="0"/>
              <a:t>Target DNA</a:t>
            </a:r>
          </a:p>
        </p:txBody>
      </p:sp>
      <p:cxnSp>
        <p:nvCxnSpPr>
          <p:cNvPr id="29" name="Straight Connector 28">
            <a:extLst>
              <a:ext uri="{FF2B5EF4-FFF2-40B4-BE49-F238E27FC236}">
                <a16:creationId xmlns:a16="http://schemas.microsoft.com/office/drawing/2014/main" id="{762351CB-383F-4421-993C-0FEE20EB5D5E}"/>
              </a:ext>
            </a:extLst>
          </p:cNvPr>
          <p:cNvCxnSpPr>
            <a:cxnSpLocks/>
          </p:cNvCxnSpPr>
          <p:nvPr/>
        </p:nvCxnSpPr>
        <p:spPr>
          <a:xfrm>
            <a:off x="1503045" y="2446297"/>
            <a:ext cx="438667" cy="350931"/>
          </a:xfrm>
          <a:prstGeom prst="line">
            <a:avLst/>
          </a:prstGeom>
          <a:ln w="12700">
            <a:solidFill>
              <a:srgbClr val="D931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Google Shape;504;p55">
            <a:extLst>
              <a:ext uri="{FF2B5EF4-FFF2-40B4-BE49-F238E27FC236}">
                <a16:creationId xmlns:a16="http://schemas.microsoft.com/office/drawing/2014/main" id="{9544AE34-66B4-4212-AB60-B3029D7A5CE9}"/>
              </a:ext>
            </a:extLst>
          </p:cNvPr>
          <p:cNvSpPr txBox="1"/>
          <p:nvPr/>
        </p:nvSpPr>
        <p:spPr>
          <a:xfrm>
            <a:off x="762550" y="1333500"/>
            <a:ext cx="28386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Cut</a:t>
            </a:r>
            <a:endParaRPr sz="1800" b="1" i="1" dirty="0"/>
          </a:p>
        </p:txBody>
      </p:sp>
      <p:sp>
        <p:nvSpPr>
          <p:cNvPr id="44" name="Google Shape;505;p55">
            <a:extLst>
              <a:ext uri="{FF2B5EF4-FFF2-40B4-BE49-F238E27FC236}">
                <a16:creationId xmlns:a16="http://schemas.microsoft.com/office/drawing/2014/main" id="{D2E36AAD-C042-4DC6-A595-5655916744CE}"/>
              </a:ext>
            </a:extLst>
          </p:cNvPr>
          <p:cNvSpPr txBox="1"/>
          <p:nvPr/>
        </p:nvSpPr>
        <p:spPr>
          <a:xfrm>
            <a:off x="4572001" y="1333500"/>
            <a:ext cx="37719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Repair</a:t>
            </a:r>
            <a:endParaRPr sz="1800" b="1" i="1" dirty="0"/>
          </a:p>
        </p:txBody>
      </p:sp>
      <p:cxnSp>
        <p:nvCxnSpPr>
          <p:cNvPr id="45" name="Google Shape;506;p55">
            <a:extLst>
              <a:ext uri="{FF2B5EF4-FFF2-40B4-BE49-F238E27FC236}">
                <a16:creationId xmlns:a16="http://schemas.microsoft.com/office/drawing/2014/main" id="{ADAD213D-E0C9-4F52-A0D4-C12BB2423655}"/>
              </a:ext>
            </a:extLst>
          </p:cNvPr>
          <p:cNvCxnSpPr>
            <a:cxnSpLocks/>
          </p:cNvCxnSpPr>
          <p:nvPr/>
        </p:nvCxnSpPr>
        <p:spPr>
          <a:xfrm>
            <a:off x="771525" y="1765475"/>
            <a:ext cx="3534344" cy="0"/>
          </a:xfrm>
          <a:prstGeom prst="straightConnector1">
            <a:avLst/>
          </a:prstGeom>
          <a:noFill/>
          <a:ln w="19050" cap="flat" cmpd="sng">
            <a:solidFill>
              <a:srgbClr val="FF9900"/>
            </a:solidFill>
            <a:prstDash val="solid"/>
            <a:round/>
            <a:headEnd type="none" w="med" len="med"/>
            <a:tailEnd type="none" w="med" len="med"/>
          </a:ln>
        </p:spPr>
      </p:cxnSp>
      <p:cxnSp>
        <p:nvCxnSpPr>
          <p:cNvPr id="46" name="Google Shape;507;p55">
            <a:extLst>
              <a:ext uri="{FF2B5EF4-FFF2-40B4-BE49-F238E27FC236}">
                <a16:creationId xmlns:a16="http://schemas.microsoft.com/office/drawing/2014/main" id="{84D499C6-BB6C-4775-B63E-DDC952D978EC}"/>
              </a:ext>
            </a:extLst>
          </p:cNvPr>
          <p:cNvCxnSpPr>
            <a:cxnSpLocks/>
          </p:cNvCxnSpPr>
          <p:nvPr/>
        </p:nvCxnSpPr>
        <p:spPr>
          <a:xfrm>
            <a:off x="4572000" y="1765475"/>
            <a:ext cx="3609833" cy="0"/>
          </a:xfrm>
          <a:prstGeom prst="straightConnector1">
            <a:avLst/>
          </a:prstGeom>
          <a:noFill/>
          <a:ln w="19050" cap="flat" cmpd="sng">
            <a:solidFill>
              <a:srgbClr val="FF9900"/>
            </a:solidFill>
            <a:prstDash val="solid"/>
            <a:round/>
            <a:headEnd type="none" w="med" len="med"/>
            <a:tailEnd type="none" w="med" len="med"/>
          </a:ln>
        </p:spPr>
      </p:cxnSp>
      <p:sp>
        <p:nvSpPr>
          <p:cNvPr id="2" name="Footer Placeholder 1">
            <a:extLst>
              <a:ext uri="{FF2B5EF4-FFF2-40B4-BE49-F238E27FC236}">
                <a16:creationId xmlns:a16="http://schemas.microsoft.com/office/drawing/2014/main" id="{8F4CEB99-CC29-49CB-8714-1766DFE1B105}"/>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2950076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latin typeface="Arial Black" panose="020B0A04020102020204" pitchFamily="34" charset="0"/>
              </a:rPr>
              <a:t>CRISPR-Cas9 Gene Editing</a:t>
            </a:r>
            <a:endParaRPr sz="2400" dirty="0">
              <a:latin typeface="Arial Black" panose="020B0A04020102020204" pitchFamily="34" charset="0"/>
            </a:endParaRPr>
          </a:p>
        </p:txBody>
      </p:sp>
      <p:pic>
        <p:nvPicPr>
          <p:cNvPr id="36" name="Picture 35" descr="A silhouette of a person&#10;&#10;Description automatically generated">
            <a:extLst>
              <a:ext uri="{FF2B5EF4-FFF2-40B4-BE49-F238E27FC236}">
                <a16:creationId xmlns:a16="http://schemas.microsoft.com/office/drawing/2014/main" id="{C6C6EFA5-8262-48E6-83E6-AA1393E96C9E}"/>
              </a:ext>
            </a:extLst>
          </p:cNvPr>
          <p:cNvPicPr>
            <a:picLocks noChangeAspect="1"/>
          </p:cNvPicPr>
          <p:nvPr/>
        </p:nvPicPr>
        <p:blipFill>
          <a:blip r:embed="rId3"/>
          <a:stretch>
            <a:fillRect/>
          </a:stretch>
        </p:blipFill>
        <p:spPr>
          <a:xfrm>
            <a:off x="1391882" y="1940437"/>
            <a:ext cx="2176486" cy="2028993"/>
          </a:xfrm>
          <a:prstGeom prst="rect">
            <a:avLst/>
          </a:prstGeom>
        </p:spPr>
      </p:pic>
      <p:pic>
        <p:nvPicPr>
          <p:cNvPr id="37" name="Picture 36" descr="A picture containing clock&#10;&#10;Description automatically generated">
            <a:extLst>
              <a:ext uri="{FF2B5EF4-FFF2-40B4-BE49-F238E27FC236}">
                <a16:creationId xmlns:a16="http://schemas.microsoft.com/office/drawing/2014/main" id="{41FC2DE2-EAB3-410C-91C2-07EA3D554B7F}"/>
              </a:ext>
            </a:extLst>
          </p:cNvPr>
          <p:cNvPicPr>
            <a:picLocks noChangeAspect="1"/>
          </p:cNvPicPr>
          <p:nvPr/>
        </p:nvPicPr>
        <p:blipFill>
          <a:blip r:embed="rId4"/>
          <a:stretch>
            <a:fillRect/>
          </a:stretch>
        </p:blipFill>
        <p:spPr>
          <a:xfrm>
            <a:off x="1221020" y="2909065"/>
            <a:ext cx="2675542" cy="968490"/>
          </a:xfrm>
          <a:prstGeom prst="rect">
            <a:avLst/>
          </a:prstGeom>
        </p:spPr>
      </p:pic>
      <p:pic>
        <p:nvPicPr>
          <p:cNvPr id="38" name="Picture 37" descr="A close up of a logo&#10;&#10;Description automatically generated">
            <a:extLst>
              <a:ext uri="{FF2B5EF4-FFF2-40B4-BE49-F238E27FC236}">
                <a16:creationId xmlns:a16="http://schemas.microsoft.com/office/drawing/2014/main" id="{5BDA7576-C023-4D30-99D5-F7F875798946}"/>
              </a:ext>
            </a:extLst>
          </p:cNvPr>
          <p:cNvPicPr>
            <a:picLocks noChangeAspect="1"/>
          </p:cNvPicPr>
          <p:nvPr/>
        </p:nvPicPr>
        <p:blipFill>
          <a:blip r:embed="rId5"/>
          <a:stretch>
            <a:fillRect/>
          </a:stretch>
        </p:blipFill>
        <p:spPr>
          <a:xfrm rot="5400000">
            <a:off x="2573244" y="2517839"/>
            <a:ext cx="189853" cy="189853"/>
          </a:xfrm>
          <a:prstGeom prst="rect">
            <a:avLst/>
          </a:prstGeom>
        </p:spPr>
      </p:pic>
      <p:pic>
        <p:nvPicPr>
          <p:cNvPr id="5" name="Picture 4" descr="A picture containing object, fence, comb&#10;&#10;Description automatically generated">
            <a:extLst>
              <a:ext uri="{FF2B5EF4-FFF2-40B4-BE49-F238E27FC236}">
                <a16:creationId xmlns:a16="http://schemas.microsoft.com/office/drawing/2014/main" id="{459069E2-275C-4BE7-9599-D6637096BC6B}"/>
              </a:ext>
            </a:extLst>
          </p:cNvPr>
          <p:cNvPicPr>
            <a:picLocks noChangeAspect="1"/>
          </p:cNvPicPr>
          <p:nvPr/>
        </p:nvPicPr>
        <p:blipFill>
          <a:blip r:embed="rId6"/>
          <a:stretch>
            <a:fillRect/>
          </a:stretch>
        </p:blipFill>
        <p:spPr>
          <a:xfrm>
            <a:off x="795471" y="2673497"/>
            <a:ext cx="2946862" cy="406554"/>
          </a:xfrm>
          <a:prstGeom prst="rect">
            <a:avLst/>
          </a:prstGeom>
        </p:spPr>
      </p:pic>
      <p:cxnSp>
        <p:nvCxnSpPr>
          <p:cNvPr id="40" name="Straight Connector 39">
            <a:extLst>
              <a:ext uri="{FF2B5EF4-FFF2-40B4-BE49-F238E27FC236}">
                <a16:creationId xmlns:a16="http://schemas.microsoft.com/office/drawing/2014/main" id="{E13DEC66-F13D-4B30-8F40-C0F7E84942E1}"/>
              </a:ext>
            </a:extLst>
          </p:cNvPr>
          <p:cNvCxnSpPr/>
          <p:nvPr/>
        </p:nvCxnSpPr>
        <p:spPr>
          <a:xfrm>
            <a:off x="2656967" y="2680789"/>
            <a:ext cx="0" cy="398948"/>
          </a:xfrm>
          <a:prstGeom prst="line">
            <a:avLst/>
          </a:prstGeom>
          <a:ln w="19050">
            <a:solidFill>
              <a:srgbClr val="D93126"/>
            </a:solidFill>
            <a:prstDash val="sys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BBD3365-B318-40C7-9DBB-38C3307EF065}"/>
              </a:ext>
            </a:extLst>
          </p:cNvPr>
          <p:cNvSpPr txBox="1"/>
          <p:nvPr/>
        </p:nvSpPr>
        <p:spPr>
          <a:xfrm>
            <a:off x="3830467" y="2094817"/>
            <a:ext cx="1297986" cy="307777"/>
          </a:xfrm>
          <a:prstGeom prst="rect">
            <a:avLst/>
          </a:prstGeom>
          <a:noFill/>
        </p:spPr>
        <p:txBody>
          <a:bodyPr wrap="square" rtlCol="0">
            <a:spAutoFit/>
          </a:bodyPr>
          <a:lstStyle/>
          <a:p>
            <a:r>
              <a:rPr lang="en-US" b="1" i="1" dirty="0"/>
              <a:t>Cut site</a:t>
            </a:r>
          </a:p>
        </p:txBody>
      </p:sp>
      <p:cxnSp>
        <p:nvCxnSpPr>
          <p:cNvPr id="42" name="Straight Connector 41">
            <a:extLst>
              <a:ext uri="{FF2B5EF4-FFF2-40B4-BE49-F238E27FC236}">
                <a16:creationId xmlns:a16="http://schemas.microsoft.com/office/drawing/2014/main" id="{351D77AC-879C-473B-A5D0-81722CCF7809}"/>
              </a:ext>
            </a:extLst>
          </p:cNvPr>
          <p:cNvCxnSpPr>
            <a:cxnSpLocks/>
          </p:cNvCxnSpPr>
          <p:nvPr/>
        </p:nvCxnSpPr>
        <p:spPr>
          <a:xfrm flipH="1">
            <a:off x="2763097" y="2252132"/>
            <a:ext cx="1067370" cy="421365"/>
          </a:xfrm>
          <a:prstGeom prst="line">
            <a:avLst/>
          </a:prstGeom>
          <a:ln w="12700">
            <a:solidFill>
              <a:srgbClr val="D931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Google Shape;504;p55">
            <a:extLst>
              <a:ext uri="{FF2B5EF4-FFF2-40B4-BE49-F238E27FC236}">
                <a16:creationId xmlns:a16="http://schemas.microsoft.com/office/drawing/2014/main" id="{99172D2F-BF88-4DA2-92B9-81D8DCEB73E5}"/>
              </a:ext>
            </a:extLst>
          </p:cNvPr>
          <p:cNvSpPr txBox="1"/>
          <p:nvPr/>
        </p:nvSpPr>
        <p:spPr>
          <a:xfrm>
            <a:off x="762550" y="1333500"/>
            <a:ext cx="28386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Cut</a:t>
            </a:r>
            <a:endParaRPr sz="1800" b="1" i="1" dirty="0"/>
          </a:p>
        </p:txBody>
      </p:sp>
      <p:sp>
        <p:nvSpPr>
          <p:cNvPr id="27" name="Google Shape;505;p55">
            <a:extLst>
              <a:ext uri="{FF2B5EF4-FFF2-40B4-BE49-F238E27FC236}">
                <a16:creationId xmlns:a16="http://schemas.microsoft.com/office/drawing/2014/main" id="{48AD1681-29B7-486B-88C1-40982D1529C6}"/>
              </a:ext>
            </a:extLst>
          </p:cNvPr>
          <p:cNvSpPr txBox="1"/>
          <p:nvPr/>
        </p:nvSpPr>
        <p:spPr>
          <a:xfrm>
            <a:off x="4572001" y="1333500"/>
            <a:ext cx="37719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Repair</a:t>
            </a:r>
            <a:endParaRPr sz="1800" b="1" i="1" dirty="0"/>
          </a:p>
        </p:txBody>
      </p:sp>
      <p:cxnSp>
        <p:nvCxnSpPr>
          <p:cNvPr id="28" name="Google Shape;506;p55">
            <a:extLst>
              <a:ext uri="{FF2B5EF4-FFF2-40B4-BE49-F238E27FC236}">
                <a16:creationId xmlns:a16="http://schemas.microsoft.com/office/drawing/2014/main" id="{BE6D20F2-522A-4491-AC47-4E656949F20A}"/>
              </a:ext>
            </a:extLst>
          </p:cNvPr>
          <p:cNvCxnSpPr>
            <a:cxnSpLocks/>
          </p:cNvCxnSpPr>
          <p:nvPr/>
        </p:nvCxnSpPr>
        <p:spPr>
          <a:xfrm>
            <a:off x="771525" y="1765475"/>
            <a:ext cx="3534344" cy="0"/>
          </a:xfrm>
          <a:prstGeom prst="straightConnector1">
            <a:avLst/>
          </a:prstGeom>
          <a:noFill/>
          <a:ln w="19050" cap="flat" cmpd="sng">
            <a:solidFill>
              <a:srgbClr val="FF9900"/>
            </a:solidFill>
            <a:prstDash val="solid"/>
            <a:round/>
            <a:headEnd type="none" w="med" len="med"/>
            <a:tailEnd type="none" w="med" len="med"/>
          </a:ln>
        </p:spPr>
      </p:cxnSp>
      <p:cxnSp>
        <p:nvCxnSpPr>
          <p:cNvPr id="29" name="Google Shape;507;p55">
            <a:extLst>
              <a:ext uri="{FF2B5EF4-FFF2-40B4-BE49-F238E27FC236}">
                <a16:creationId xmlns:a16="http://schemas.microsoft.com/office/drawing/2014/main" id="{0A36A17C-5FC2-44C5-8D48-81F2A560A3FE}"/>
              </a:ext>
            </a:extLst>
          </p:cNvPr>
          <p:cNvCxnSpPr>
            <a:cxnSpLocks/>
          </p:cNvCxnSpPr>
          <p:nvPr/>
        </p:nvCxnSpPr>
        <p:spPr>
          <a:xfrm>
            <a:off x="4572000" y="1765475"/>
            <a:ext cx="3609833" cy="0"/>
          </a:xfrm>
          <a:prstGeom prst="straightConnector1">
            <a:avLst/>
          </a:prstGeom>
          <a:noFill/>
          <a:ln w="19050" cap="flat" cmpd="sng">
            <a:solidFill>
              <a:srgbClr val="FF9900"/>
            </a:solidFill>
            <a:prstDash val="solid"/>
            <a:round/>
            <a:headEnd type="none" w="med" len="med"/>
            <a:tailEnd type="none" w="med" len="med"/>
          </a:ln>
        </p:spPr>
      </p:cxnSp>
      <p:sp>
        <p:nvSpPr>
          <p:cNvPr id="2" name="Footer Placeholder 1">
            <a:extLst>
              <a:ext uri="{FF2B5EF4-FFF2-40B4-BE49-F238E27FC236}">
                <a16:creationId xmlns:a16="http://schemas.microsoft.com/office/drawing/2014/main" id="{50DA1816-95A8-4122-B66E-2385C8272212}"/>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4249074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latin typeface="Arial Black" panose="020B0A04020102020204" pitchFamily="34" charset="0"/>
              </a:rPr>
              <a:t>CRISPR-Cas9 Gene Editing</a:t>
            </a:r>
            <a:endParaRPr sz="2400" dirty="0">
              <a:latin typeface="Arial Black" panose="020B0A04020102020204" pitchFamily="34" charset="0"/>
            </a:endParaRPr>
          </a:p>
        </p:txBody>
      </p:sp>
      <p:pic>
        <p:nvPicPr>
          <p:cNvPr id="36" name="Picture 35" descr="A silhouette of a person&#10;&#10;Description automatically generated">
            <a:extLst>
              <a:ext uri="{FF2B5EF4-FFF2-40B4-BE49-F238E27FC236}">
                <a16:creationId xmlns:a16="http://schemas.microsoft.com/office/drawing/2014/main" id="{C6C6EFA5-8262-48E6-83E6-AA1393E96C9E}"/>
              </a:ext>
            </a:extLst>
          </p:cNvPr>
          <p:cNvPicPr>
            <a:picLocks noChangeAspect="1"/>
          </p:cNvPicPr>
          <p:nvPr/>
        </p:nvPicPr>
        <p:blipFill>
          <a:blip r:embed="rId3"/>
          <a:stretch>
            <a:fillRect/>
          </a:stretch>
        </p:blipFill>
        <p:spPr>
          <a:xfrm>
            <a:off x="1391881" y="1940437"/>
            <a:ext cx="2176486" cy="2028993"/>
          </a:xfrm>
          <a:prstGeom prst="rect">
            <a:avLst/>
          </a:prstGeom>
        </p:spPr>
      </p:pic>
      <p:pic>
        <p:nvPicPr>
          <p:cNvPr id="37" name="Picture 36" descr="A picture containing clock&#10;&#10;Description automatically generated">
            <a:extLst>
              <a:ext uri="{FF2B5EF4-FFF2-40B4-BE49-F238E27FC236}">
                <a16:creationId xmlns:a16="http://schemas.microsoft.com/office/drawing/2014/main" id="{41FC2DE2-EAB3-410C-91C2-07EA3D554B7F}"/>
              </a:ext>
            </a:extLst>
          </p:cNvPr>
          <p:cNvPicPr>
            <a:picLocks noChangeAspect="1"/>
          </p:cNvPicPr>
          <p:nvPr/>
        </p:nvPicPr>
        <p:blipFill>
          <a:blip r:embed="rId4"/>
          <a:stretch>
            <a:fillRect/>
          </a:stretch>
        </p:blipFill>
        <p:spPr>
          <a:xfrm>
            <a:off x="1221019" y="2909065"/>
            <a:ext cx="2675542" cy="968490"/>
          </a:xfrm>
          <a:prstGeom prst="rect">
            <a:avLst/>
          </a:prstGeom>
        </p:spPr>
      </p:pic>
      <p:pic>
        <p:nvPicPr>
          <p:cNvPr id="24" name="Picture 23" descr="A picture containing object, clock&#10;&#10;Description automatically generated">
            <a:extLst>
              <a:ext uri="{FF2B5EF4-FFF2-40B4-BE49-F238E27FC236}">
                <a16:creationId xmlns:a16="http://schemas.microsoft.com/office/drawing/2014/main" id="{5E275DD8-7F18-416A-BB01-3CC840860D09}"/>
              </a:ext>
            </a:extLst>
          </p:cNvPr>
          <p:cNvPicPr>
            <a:picLocks noChangeAspect="1"/>
          </p:cNvPicPr>
          <p:nvPr/>
        </p:nvPicPr>
        <p:blipFill rotWithShape="1">
          <a:blip r:embed="rId5"/>
          <a:srcRect l="14721"/>
          <a:stretch/>
        </p:blipFill>
        <p:spPr>
          <a:xfrm rot="20088340">
            <a:off x="967551" y="2805043"/>
            <a:ext cx="1475114" cy="214891"/>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3D4C0FBA-A99B-45A9-A40C-1BF0F5443769}"/>
              </a:ext>
            </a:extLst>
          </p:cNvPr>
          <p:cNvPicPr>
            <a:picLocks noChangeAspect="1"/>
          </p:cNvPicPr>
          <p:nvPr/>
        </p:nvPicPr>
        <p:blipFill rotWithShape="1">
          <a:blip r:embed="rId5"/>
          <a:srcRect l="17229" r="16233"/>
          <a:stretch/>
        </p:blipFill>
        <p:spPr>
          <a:xfrm rot="1281773">
            <a:off x="2682143" y="2776694"/>
            <a:ext cx="1150926" cy="214891"/>
          </a:xfrm>
          <a:prstGeom prst="rect">
            <a:avLst/>
          </a:prstGeom>
        </p:spPr>
      </p:pic>
      <p:sp>
        <p:nvSpPr>
          <p:cNvPr id="26" name="Google Shape;504;p55">
            <a:extLst>
              <a:ext uri="{FF2B5EF4-FFF2-40B4-BE49-F238E27FC236}">
                <a16:creationId xmlns:a16="http://schemas.microsoft.com/office/drawing/2014/main" id="{41A43E23-EAFA-4D0A-831F-C92999307254}"/>
              </a:ext>
            </a:extLst>
          </p:cNvPr>
          <p:cNvSpPr txBox="1"/>
          <p:nvPr/>
        </p:nvSpPr>
        <p:spPr>
          <a:xfrm>
            <a:off x="762550" y="1333500"/>
            <a:ext cx="28386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Cut</a:t>
            </a:r>
            <a:endParaRPr sz="1800" b="1" i="1" dirty="0"/>
          </a:p>
        </p:txBody>
      </p:sp>
      <p:sp>
        <p:nvSpPr>
          <p:cNvPr id="30" name="Google Shape;505;p55">
            <a:extLst>
              <a:ext uri="{FF2B5EF4-FFF2-40B4-BE49-F238E27FC236}">
                <a16:creationId xmlns:a16="http://schemas.microsoft.com/office/drawing/2014/main" id="{FA7D5178-46B1-48F2-B4C4-1FF1D7979FCC}"/>
              </a:ext>
            </a:extLst>
          </p:cNvPr>
          <p:cNvSpPr txBox="1"/>
          <p:nvPr/>
        </p:nvSpPr>
        <p:spPr>
          <a:xfrm>
            <a:off x="4572001" y="1333500"/>
            <a:ext cx="37719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Repair</a:t>
            </a:r>
            <a:endParaRPr sz="1800" b="1" i="1" dirty="0"/>
          </a:p>
        </p:txBody>
      </p:sp>
      <p:cxnSp>
        <p:nvCxnSpPr>
          <p:cNvPr id="31" name="Google Shape;506;p55">
            <a:extLst>
              <a:ext uri="{FF2B5EF4-FFF2-40B4-BE49-F238E27FC236}">
                <a16:creationId xmlns:a16="http://schemas.microsoft.com/office/drawing/2014/main" id="{B4D09914-8076-4291-9F93-042CC47A0613}"/>
              </a:ext>
            </a:extLst>
          </p:cNvPr>
          <p:cNvCxnSpPr>
            <a:cxnSpLocks/>
          </p:cNvCxnSpPr>
          <p:nvPr/>
        </p:nvCxnSpPr>
        <p:spPr>
          <a:xfrm>
            <a:off x="771525" y="1765475"/>
            <a:ext cx="3534344" cy="0"/>
          </a:xfrm>
          <a:prstGeom prst="straightConnector1">
            <a:avLst/>
          </a:prstGeom>
          <a:noFill/>
          <a:ln w="19050" cap="flat" cmpd="sng">
            <a:solidFill>
              <a:srgbClr val="FF9900"/>
            </a:solidFill>
            <a:prstDash val="solid"/>
            <a:round/>
            <a:headEnd type="none" w="med" len="med"/>
            <a:tailEnd type="none" w="med" len="med"/>
          </a:ln>
        </p:spPr>
      </p:cxnSp>
      <p:cxnSp>
        <p:nvCxnSpPr>
          <p:cNvPr id="32" name="Google Shape;507;p55">
            <a:extLst>
              <a:ext uri="{FF2B5EF4-FFF2-40B4-BE49-F238E27FC236}">
                <a16:creationId xmlns:a16="http://schemas.microsoft.com/office/drawing/2014/main" id="{D4560FF6-A301-4A3B-ACA5-E61D028770CE}"/>
              </a:ext>
            </a:extLst>
          </p:cNvPr>
          <p:cNvCxnSpPr>
            <a:cxnSpLocks/>
          </p:cNvCxnSpPr>
          <p:nvPr/>
        </p:nvCxnSpPr>
        <p:spPr>
          <a:xfrm>
            <a:off x="4572000" y="1765475"/>
            <a:ext cx="3609833" cy="0"/>
          </a:xfrm>
          <a:prstGeom prst="straightConnector1">
            <a:avLst/>
          </a:prstGeom>
          <a:noFill/>
          <a:ln w="19050" cap="flat" cmpd="sng">
            <a:solidFill>
              <a:srgbClr val="FF9900"/>
            </a:solidFill>
            <a:prstDash val="solid"/>
            <a:round/>
            <a:headEnd type="none" w="med" len="med"/>
            <a:tailEnd type="none" w="med" len="med"/>
          </a:ln>
        </p:spPr>
      </p:cxnSp>
      <p:sp>
        <p:nvSpPr>
          <p:cNvPr id="2" name="Footer Placeholder 1">
            <a:extLst>
              <a:ext uri="{FF2B5EF4-FFF2-40B4-BE49-F238E27FC236}">
                <a16:creationId xmlns:a16="http://schemas.microsoft.com/office/drawing/2014/main" id="{B259722A-5E90-445A-BBBB-FE0BD9C3B620}"/>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2197610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16" name="Group 15">
            <a:extLst>
              <a:ext uri="{FF2B5EF4-FFF2-40B4-BE49-F238E27FC236}">
                <a16:creationId xmlns:a16="http://schemas.microsoft.com/office/drawing/2014/main" id="{CD5D3FB9-F339-4F04-90F5-5D9164933C64}"/>
              </a:ext>
            </a:extLst>
          </p:cNvPr>
          <p:cNvGrpSpPr/>
          <p:nvPr/>
        </p:nvGrpSpPr>
        <p:grpSpPr>
          <a:xfrm>
            <a:off x="1195265" y="2270871"/>
            <a:ext cx="835120" cy="1994894"/>
            <a:chOff x="810888" y="1859140"/>
            <a:chExt cx="1057774" cy="2526760"/>
          </a:xfrm>
        </p:grpSpPr>
        <p:pic>
          <p:nvPicPr>
            <p:cNvPr id="11" name="Picture 10" descr="A picture containing mirror&#10;&#10;Description automatically generated">
              <a:extLst>
                <a:ext uri="{FF2B5EF4-FFF2-40B4-BE49-F238E27FC236}">
                  <a16:creationId xmlns:a16="http://schemas.microsoft.com/office/drawing/2014/main" id="{2DA7A8D2-94CD-4EA8-B0EA-BF27B49DCA20}"/>
                </a:ext>
              </a:extLst>
            </p:cNvPr>
            <p:cNvPicPr>
              <a:picLocks noChangeAspect="1"/>
            </p:cNvPicPr>
            <p:nvPr/>
          </p:nvPicPr>
          <p:blipFill>
            <a:blip r:embed="rId3"/>
            <a:stretch>
              <a:fillRect/>
            </a:stretch>
          </p:blipFill>
          <p:spPr>
            <a:xfrm>
              <a:off x="810888" y="1859140"/>
              <a:ext cx="1003136" cy="2526760"/>
            </a:xfrm>
            <a:prstGeom prst="rect">
              <a:avLst/>
            </a:prstGeom>
          </p:spPr>
        </p:pic>
        <p:pic>
          <p:nvPicPr>
            <p:cNvPr id="2" name="Picture 4" descr="A close up of a logo&#10;&#10;Description generated with very high confidence">
              <a:extLst>
                <a:ext uri="{FF2B5EF4-FFF2-40B4-BE49-F238E27FC236}">
                  <a16:creationId xmlns:a16="http://schemas.microsoft.com/office/drawing/2014/main" id="{5E981216-C579-457C-82EA-AFADB4EF09CE}"/>
                </a:ext>
              </a:extLst>
            </p:cNvPr>
            <p:cNvPicPr>
              <a:picLocks noChangeAspect="1"/>
            </p:cNvPicPr>
            <p:nvPr/>
          </p:nvPicPr>
          <p:blipFill>
            <a:blip r:embed="rId4"/>
            <a:stretch>
              <a:fillRect/>
            </a:stretch>
          </p:blipFill>
          <p:spPr>
            <a:xfrm>
              <a:off x="812922" y="1879018"/>
              <a:ext cx="1055740" cy="1055738"/>
            </a:xfrm>
            <a:prstGeom prst="rect">
              <a:avLst/>
            </a:prstGeom>
          </p:spPr>
        </p:pic>
      </p:grpSp>
      <p:grpSp>
        <p:nvGrpSpPr>
          <p:cNvPr id="17" name="Group 16">
            <a:extLst>
              <a:ext uri="{FF2B5EF4-FFF2-40B4-BE49-F238E27FC236}">
                <a16:creationId xmlns:a16="http://schemas.microsoft.com/office/drawing/2014/main" id="{C25458EB-1DBD-495B-91DA-7326EEF9D033}"/>
              </a:ext>
            </a:extLst>
          </p:cNvPr>
          <p:cNvGrpSpPr/>
          <p:nvPr/>
        </p:nvGrpSpPr>
        <p:grpSpPr>
          <a:xfrm>
            <a:off x="7059536" y="2270871"/>
            <a:ext cx="833514" cy="1994894"/>
            <a:chOff x="6675373" y="1859140"/>
            <a:chExt cx="1055740" cy="2526760"/>
          </a:xfrm>
        </p:grpSpPr>
        <p:pic>
          <p:nvPicPr>
            <p:cNvPr id="12" name="Picture 11" descr="A picture containing mirror&#10;&#10;Description automatically generated">
              <a:extLst>
                <a:ext uri="{FF2B5EF4-FFF2-40B4-BE49-F238E27FC236}">
                  <a16:creationId xmlns:a16="http://schemas.microsoft.com/office/drawing/2014/main" id="{811356F2-3FD8-4E3F-A93E-7CD29735D938}"/>
                </a:ext>
              </a:extLst>
            </p:cNvPr>
            <p:cNvPicPr>
              <a:picLocks noChangeAspect="1"/>
            </p:cNvPicPr>
            <p:nvPr/>
          </p:nvPicPr>
          <p:blipFill>
            <a:blip r:embed="rId3"/>
            <a:stretch>
              <a:fillRect/>
            </a:stretch>
          </p:blipFill>
          <p:spPr>
            <a:xfrm>
              <a:off x="6696835" y="1859140"/>
              <a:ext cx="1003136" cy="2526760"/>
            </a:xfrm>
            <a:prstGeom prst="rect">
              <a:avLst/>
            </a:prstGeom>
          </p:spPr>
        </p:pic>
        <p:pic>
          <p:nvPicPr>
            <p:cNvPr id="5" name="Picture 6" descr="A close up of a logo&#10;&#10;Description generated with very high confidence">
              <a:extLst>
                <a:ext uri="{FF2B5EF4-FFF2-40B4-BE49-F238E27FC236}">
                  <a16:creationId xmlns:a16="http://schemas.microsoft.com/office/drawing/2014/main" id="{E5E4E57F-6DB2-4FBF-9B61-156DE4EB53B1}"/>
                </a:ext>
              </a:extLst>
            </p:cNvPr>
            <p:cNvPicPr>
              <a:picLocks noChangeAspect="1"/>
            </p:cNvPicPr>
            <p:nvPr/>
          </p:nvPicPr>
          <p:blipFill>
            <a:blip r:embed="rId5"/>
            <a:stretch>
              <a:fillRect/>
            </a:stretch>
          </p:blipFill>
          <p:spPr>
            <a:xfrm>
              <a:off x="6675373" y="1874102"/>
              <a:ext cx="1055740" cy="1055738"/>
            </a:xfrm>
            <a:prstGeom prst="rect">
              <a:avLst/>
            </a:prstGeom>
          </p:spPr>
        </p:pic>
      </p:grpSp>
      <p:pic>
        <p:nvPicPr>
          <p:cNvPr id="7" name="Picture 6" descr="A close up of a logo&#10;&#10;Description automatically generated">
            <a:extLst>
              <a:ext uri="{FF2B5EF4-FFF2-40B4-BE49-F238E27FC236}">
                <a16:creationId xmlns:a16="http://schemas.microsoft.com/office/drawing/2014/main" id="{2A777F20-2D91-45EC-B0E4-64DB76319733}"/>
              </a:ext>
            </a:extLst>
          </p:cNvPr>
          <p:cNvPicPr>
            <a:picLocks noChangeAspect="1"/>
          </p:cNvPicPr>
          <p:nvPr/>
        </p:nvPicPr>
        <p:blipFill>
          <a:blip r:embed="rId6"/>
          <a:stretch>
            <a:fillRect/>
          </a:stretch>
        </p:blipFill>
        <p:spPr>
          <a:xfrm>
            <a:off x="3658600" y="2117931"/>
            <a:ext cx="2052193" cy="448077"/>
          </a:xfrm>
          <a:prstGeom prst="rect">
            <a:avLst/>
          </a:prstGeom>
        </p:spPr>
      </p:pic>
      <p:pic>
        <p:nvPicPr>
          <p:cNvPr id="13" name="Picture 12">
            <a:extLst>
              <a:ext uri="{FF2B5EF4-FFF2-40B4-BE49-F238E27FC236}">
                <a16:creationId xmlns:a16="http://schemas.microsoft.com/office/drawing/2014/main" id="{F72DDA03-0E43-4254-9157-8E98B3AC1A7D}"/>
              </a:ext>
            </a:extLst>
          </p:cNvPr>
          <p:cNvPicPr>
            <a:picLocks noChangeAspect="1"/>
          </p:cNvPicPr>
          <p:nvPr/>
        </p:nvPicPr>
        <p:blipFill rotWithShape="1">
          <a:blip r:embed="rId7"/>
          <a:srcRect l="8914" r="50101"/>
          <a:stretch/>
        </p:blipFill>
        <p:spPr>
          <a:xfrm rot="20619012">
            <a:off x="5040914" y="2136697"/>
            <a:ext cx="1288178" cy="197043"/>
          </a:xfrm>
          <a:prstGeom prst="rect">
            <a:avLst/>
          </a:prstGeom>
        </p:spPr>
      </p:pic>
      <p:pic>
        <p:nvPicPr>
          <p:cNvPr id="14" name="Picture 13">
            <a:extLst>
              <a:ext uri="{FF2B5EF4-FFF2-40B4-BE49-F238E27FC236}">
                <a16:creationId xmlns:a16="http://schemas.microsoft.com/office/drawing/2014/main" id="{7C8AEF1E-1ADA-4FD6-B515-66D773C5111F}"/>
              </a:ext>
            </a:extLst>
          </p:cNvPr>
          <p:cNvPicPr>
            <a:picLocks noChangeAspect="1"/>
          </p:cNvPicPr>
          <p:nvPr/>
        </p:nvPicPr>
        <p:blipFill rotWithShape="1">
          <a:blip r:embed="rId7"/>
          <a:srcRect l="50353" t="1" r="13641" b="-1"/>
          <a:stretch/>
        </p:blipFill>
        <p:spPr>
          <a:xfrm rot="1151374">
            <a:off x="5651980" y="2483422"/>
            <a:ext cx="912342" cy="158854"/>
          </a:xfrm>
          <a:prstGeom prst="rect">
            <a:avLst/>
          </a:prstGeom>
        </p:spPr>
      </p:pic>
      <p:sp>
        <p:nvSpPr>
          <p:cNvPr id="4" name="Oval 3">
            <a:extLst>
              <a:ext uri="{FF2B5EF4-FFF2-40B4-BE49-F238E27FC236}">
                <a16:creationId xmlns:a16="http://schemas.microsoft.com/office/drawing/2014/main" id="{3E39FE55-9326-49A9-9F66-41ED2AE63D14}"/>
              </a:ext>
            </a:extLst>
          </p:cNvPr>
          <p:cNvSpPr/>
          <p:nvPr/>
        </p:nvSpPr>
        <p:spPr>
          <a:xfrm>
            <a:off x="2444750" y="1530420"/>
            <a:ext cx="1637376" cy="1637376"/>
          </a:xfrm>
          <a:prstGeom prst="ellipse">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5B3AF17-17C0-43CD-9B2D-C600729A5ECC}"/>
              </a:ext>
            </a:extLst>
          </p:cNvPr>
          <p:cNvSpPr/>
          <p:nvPr/>
        </p:nvSpPr>
        <p:spPr>
          <a:xfrm>
            <a:off x="5057791" y="1524524"/>
            <a:ext cx="1591671" cy="1591671"/>
          </a:xfrm>
          <a:prstGeom prst="ellipse">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7A5F456-11AD-4177-9254-EED955A2E20F}"/>
              </a:ext>
            </a:extLst>
          </p:cNvPr>
          <p:cNvPicPr>
            <a:picLocks noChangeAspect="1"/>
          </p:cNvPicPr>
          <p:nvPr/>
        </p:nvPicPr>
        <p:blipFill rotWithShape="1">
          <a:blip r:embed="rId7"/>
          <a:srcRect l="29743" r="34314"/>
          <a:stretch/>
        </p:blipFill>
        <p:spPr>
          <a:xfrm rot="20763187">
            <a:off x="2441447" y="2187697"/>
            <a:ext cx="1630440" cy="284386"/>
          </a:xfrm>
          <a:prstGeom prst="rect">
            <a:avLst/>
          </a:prstGeom>
        </p:spPr>
      </p:pic>
      <p:grpSp>
        <p:nvGrpSpPr>
          <p:cNvPr id="27" name="Group 26">
            <a:extLst>
              <a:ext uri="{FF2B5EF4-FFF2-40B4-BE49-F238E27FC236}">
                <a16:creationId xmlns:a16="http://schemas.microsoft.com/office/drawing/2014/main" id="{9CC98E9C-53BB-4573-9FF6-2B0383DF5F7C}"/>
              </a:ext>
            </a:extLst>
          </p:cNvPr>
          <p:cNvGrpSpPr/>
          <p:nvPr/>
        </p:nvGrpSpPr>
        <p:grpSpPr>
          <a:xfrm>
            <a:off x="1677335" y="1885773"/>
            <a:ext cx="1441723" cy="1273429"/>
            <a:chOff x="1703196" y="2160396"/>
            <a:chExt cx="1415110" cy="1078364"/>
          </a:xfrm>
        </p:grpSpPr>
        <p:cxnSp>
          <p:nvCxnSpPr>
            <p:cNvPr id="21" name="Straight Connector 20">
              <a:extLst>
                <a:ext uri="{FF2B5EF4-FFF2-40B4-BE49-F238E27FC236}">
                  <a16:creationId xmlns:a16="http://schemas.microsoft.com/office/drawing/2014/main" id="{FD9A23A9-3499-44C0-AA53-922C7DF04B05}"/>
                </a:ext>
              </a:extLst>
            </p:cNvPr>
            <p:cNvCxnSpPr/>
            <p:nvPr/>
          </p:nvCxnSpPr>
          <p:spPr>
            <a:xfrm flipV="1">
              <a:off x="1703196" y="2160396"/>
              <a:ext cx="899327" cy="97971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60BAAC2-A4E7-47B8-8DA7-1FEE6F960B92}"/>
                </a:ext>
              </a:extLst>
            </p:cNvPr>
            <p:cNvCxnSpPr>
              <a:cxnSpLocks/>
            </p:cNvCxnSpPr>
            <p:nvPr/>
          </p:nvCxnSpPr>
          <p:spPr>
            <a:xfrm>
              <a:off x="1703196" y="3140110"/>
              <a:ext cx="1415110" cy="986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E4E7A2C1-5AED-4938-B965-B945EB64E64D}"/>
              </a:ext>
            </a:extLst>
          </p:cNvPr>
          <p:cNvGrpSpPr/>
          <p:nvPr/>
        </p:nvGrpSpPr>
        <p:grpSpPr>
          <a:xfrm flipH="1">
            <a:off x="5853627" y="1834314"/>
            <a:ext cx="1607428" cy="1344126"/>
            <a:chOff x="1703195" y="2160396"/>
            <a:chExt cx="1475737" cy="979714"/>
          </a:xfrm>
        </p:grpSpPr>
        <p:cxnSp>
          <p:nvCxnSpPr>
            <p:cNvPr id="29" name="Straight Connector 28">
              <a:extLst>
                <a:ext uri="{FF2B5EF4-FFF2-40B4-BE49-F238E27FC236}">
                  <a16:creationId xmlns:a16="http://schemas.microsoft.com/office/drawing/2014/main" id="{15F71581-B881-4B6B-971E-85E21314CA9E}"/>
                </a:ext>
              </a:extLst>
            </p:cNvPr>
            <p:cNvCxnSpPr/>
            <p:nvPr/>
          </p:nvCxnSpPr>
          <p:spPr>
            <a:xfrm flipV="1">
              <a:off x="1703196" y="2160396"/>
              <a:ext cx="899327" cy="97971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D59BE6B-AAA1-412A-8D2B-1A313A260D2A}"/>
                </a:ext>
              </a:extLst>
            </p:cNvPr>
            <p:cNvCxnSpPr>
              <a:cxnSpLocks/>
              <a:endCxn id="15" idx="4"/>
            </p:cNvCxnSpPr>
            <p:nvPr/>
          </p:nvCxnSpPr>
          <p:spPr>
            <a:xfrm flipV="1">
              <a:off x="1703195" y="2886843"/>
              <a:ext cx="1475737" cy="45369"/>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D7D74372-D792-4AC5-B986-DD3DE775C477}"/>
              </a:ext>
            </a:extLst>
          </p:cNvPr>
          <p:cNvSpPr>
            <a:spLocks noGrp="1"/>
          </p:cNvSpPr>
          <p:nvPr>
            <p:ph type="title"/>
          </p:nvPr>
        </p:nvSpPr>
        <p:spPr/>
        <p:txBody>
          <a:bodyPr>
            <a:normAutofit fontScale="90000"/>
          </a:bodyPr>
          <a:lstStyle/>
          <a:p>
            <a:r>
              <a:rPr lang="en-US" dirty="0"/>
              <a:t>Lethal Double-Stranded Breaks</a:t>
            </a:r>
          </a:p>
        </p:txBody>
      </p:sp>
      <p:sp>
        <p:nvSpPr>
          <p:cNvPr id="6" name="Footer Placeholder 5">
            <a:extLst>
              <a:ext uri="{FF2B5EF4-FFF2-40B4-BE49-F238E27FC236}">
                <a16:creationId xmlns:a16="http://schemas.microsoft.com/office/drawing/2014/main" id="{F71CAA4B-6969-4A8F-B8F3-694668E463DF}"/>
              </a:ext>
            </a:extLst>
          </p:cNvPr>
          <p:cNvSpPr>
            <a:spLocks noGrp="1"/>
          </p:cNvSpPr>
          <p:nvPr>
            <p:ph type="ftr" sz="quarter" idx="10"/>
          </p:nvPr>
        </p:nvSpPr>
        <p:spPr/>
        <p:txBody>
          <a:bodyPr/>
          <a:lstStyle/>
          <a:p>
            <a:r>
              <a:rPr lang="en-US"/>
              <a:t>explorer.bio-rad.com</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latin typeface="Arial Black" panose="020B0A04020102020204" pitchFamily="34" charset="0"/>
              </a:rPr>
              <a:t>CRISPR-Cas9 Gene Editing</a:t>
            </a:r>
            <a:endParaRPr sz="2400" dirty="0">
              <a:latin typeface="Arial Black" panose="020B0A04020102020204" pitchFamily="34" charset="0"/>
            </a:endParaRPr>
          </a:p>
        </p:txBody>
      </p:sp>
      <p:sp>
        <p:nvSpPr>
          <p:cNvPr id="504" name="Google Shape;504;p55"/>
          <p:cNvSpPr txBox="1"/>
          <p:nvPr/>
        </p:nvSpPr>
        <p:spPr>
          <a:xfrm>
            <a:off x="762550" y="1333500"/>
            <a:ext cx="28386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Cut</a:t>
            </a:r>
            <a:endParaRPr sz="1800" b="1" i="1" dirty="0"/>
          </a:p>
        </p:txBody>
      </p:sp>
      <p:sp>
        <p:nvSpPr>
          <p:cNvPr id="505" name="Google Shape;505;p55"/>
          <p:cNvSpPr txBox="1"/>
          <p:nvPr/>
        </p:nvSpPr>
        <p:spPr>
          <a:xfrm>
            <a:off x="4572001" y="1333500"/>
            <a:ext cx="37719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Repair</a:t>
            </a:r>
            <a:endParaRPr sz="1800" b="1" i="1" dirty="0"/>
          </a:p>
        </p:txBody>
      </p:sp>
      <p:cxnSp>
        <p:nvCxnSpPr>
          <p:cNvPr id="506" name="Google Shape;506;p55"/>
          <p:cNvCxnSpPr>
            <a:cxnSpLocks/>
          </p:cNvCxnSpPr>
          <p:nvPr/>
        </p:nvCxnSpPr>
        <p:spPr>
          <a:xfrm>
            <a:off x="771525" y="1765475"/>
            <a:ext cx="3534344" cy="0"/>
          </a:xfrm>
          <a:prstGeom prst="straightConnector1">
            <a:avLst/>
          </a:prstGeom>
          <a:noFill/>
          <a:ln w="19050" cap="flat" cmpd="sng">
            <a:solidFill>
              <a:srgbClr val="FF9900"/>
            </a:solidFill>
            <a:prstDash val="solid"/>
            <a:round/>
            <a:headEnd type="none" w="med" len="med"/>
            <a:tailEnd type="none" w="med" len="med"/>
          </a:ln>
        </p:spPr>
      </p:cxnSp>
      <p:cxnSp>
        <p:nvCxnSpPr>
          <p:cNvPr id="507" name="Google Shape;507;p55"/>
          <p:cNvCxnSpPr>
            <a:cxnSpLocks/>
          </p:cNvCxnSpPr>
          <p:nvPr/>
        </p:nvCxnSpPr>
        <p:spPr>
          <a:xfrm>
            <a:off x="4572000" y="1765475"/>
            <a:ext cx="3609833" cy="0"/>
          </a:xfrm>
          <a:prstGeom prst="straightConnector1">
            <a:avLst/>
          </a:prstGeom>
          <a:noFill/>
          <a:ln w="19050" cap="flat" cmpd="sng">
            <a:solidFill>
              <a:srgbClr val="FF9900"/>
            </a:solidFill>
            <a:prstDash val="solid"/>
            <a:round/>
            <a:headEnd type="none" w="med" len="med"/>
            <a:tailEnd type="none" w="med" len="med"/>
          </a:ln>
        </p:spPr>
      </p:cxnSp>
      <p:pic>
        <p:nvPicPr>
          <p:cNvPr id="36" name="Picture 35" descr="A silhouette of a person&#10;&#10;Description automatically generated">
            <a:extLst>
              <a:ext uri="{FF2B5EF4-FFF2-40B4-BE49-F238E27FC236}">
                <a16:creationId xmlns:a16="http://schemas.microsoft.com/office/drawing/2014/main" id="{C6C6EFA5-8262-48E6-83E6-AA1393E96C9E}"/>
              </a:ext>
            </a:extLst>
          </p:cNvPr>
          <p:cNvPicPr>
            <a:picLocks noChangeAspect="1"/>
          </p:cNvPicPr>
          <p:nvPr/>
        </p:nvPicPr>
        <p:blipFill>
          <a:blip r:embed="rId3"/>
          <a:stretch>
            <a:fillRect/>
          </a:stretch>
        </p:blipFill>
        <p:spPr>
          <a:xfrm>
            <a:off x="1391881" y="1940437"/>
            <a:ext cx="2176486" cy="2028993"/>
          </a:xfrm>
          <a:prstGeom prst="rect">
            <a:avLst/>
          </a:prstGeom>
        </p:spPr>
      </p:pic>
      <p:pic>
        <p:nvPicPr>
          <p:cNvPr id="37" name="Picture 36" descr="A picture containing clock&#10;&#10;Description automatically generated">
            <a:extLst>
              <a:ext uri="{FF2B5EF4-FFF2-40B4-BE49-F238E27FC236}">
                <a16:creationId xmlns:a16="http://schemas.microsoft.com/office/drawing/2014/main" id="{41FC2DE2-EAB3-410C-91C2-07EA3D554B7F}"/>
              </a:ext>
            </a:extLst>
          </p:cNvPr>
          <p:cNvPicPr>
            <a:picLocks noChangeAspect="1"/>
          </p:cNvPicPr>
          <p:nvPr/>
        </p:nvPicPr>
        <p:blipFill>
          <a:blip r:embed="rId4"/>
          <a:stretch>
            <a:fillRect/>
          </a:stretch>
        </p:blipFill>
        <p:spPr>
          <a:xfrm>
            <a:off x="1221019" y="2909065"/>
            <a:ext cx="2675542" cy="968490"/>
          </a:xfrm>
          <a:prstGeom prst="rect">
            <a:avLst/>
          </a:prstGeom>
        </p:spPr>
      </p:pic>
      <p:pic>
        <p:nvPicPr>
          <p:cNvPr id="24" name="Picture 23" descr="A picture containing object, clock&#10;&#10;Description automatically generated">
            <a:extLst>
              <a:ext uri="{FF2B5EF4-FFF2-40B4-BE49-F238E27FC236}">
                <a16:creationId xmlns:a16="http://schemas.microsoft.com/office/drawing/2014/main" id="{5E275DD8-7F18-416A-BB01-3CC840860D09}"/>
              </a:ext>
            </a:extLst>
          </p:cNvPr>
          <p:cNvPicPr>
            <a:picLocks noChangeAspect="1"/>
          </p:cNvPicPr>
          <p:nvPr/>
        </p:nvPicPr>
        <p:blipFill rotWithShape="1">
          <a:blip r:embed="rId5"/>
          <a:srcRect l="14721"/>
          <a:stretch/>
        </p:blipFill>
        <p:spPr>
          <a:xfrm rot="20088340">
            <a:off x="967551" y="2805043"/>
            <a:ext cx="1475114" cy="214891"/>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3D4C0FBA-A99B-45A9-A40C-1BF0F5443769}"/>
              </a:ext>
            </a:extLst>
          </p:cNvPr>
          <p:cNvPicPr>
            <a:picLocks noChangeAspect="1"/>
          </p:cNvPicPr>
          <p:nvPr/>
        </p:nvPicPr>
        <p:blipFill rotWithShape="1">
          <a:blip r:embed="rId5"/>
          <a:srcRect l="17229" r="16233"/>
          <a:stretch/>
        </p:blipFill>
        <p:spPr>
          <a:xfrm rot="1281773">
            <a:off x="2682143" y="2776694"/>
            <a:ext cx="1150926" cy="214891"/>
          </a:xfrm>
          <a:prstGeom prst="rect">
            <a:avLst/>
          </a:prstGeom>
        </p:spPr>
      </p:pic>
      <p:sp>
        <p:nvSpPr>
          <p:cNvPr id="2" name="Footer Placeholder 1">
            <a:extLst>
              <a:ext uri="{FF2B5EF4-FFF2-40B4-BE49-F238E27FC236}">
                <a16:creationId xmlns:a16="http://schemas.microsoft.com/office/drawing/2014/main" id="{8954FE1B-7892-4053-A496-01DDFA0E3EA6}"/>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788048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latin typeface="Arial Black" panose="020B0A04020102020204" pitchFamily="34" charset="0"/>
              </a:rPr>
              <a:t>CRISPR-Cas9 Gene Editing</a:t>
            </a:r>
            <a:endParaRPr sz="2400" dirty="0">
              <a:latin typeface="Arial Black" panose="020B0A04020102020204" pitchFamily="34" charset="0"/>
            </a:endParaRPr>
          </a:p>
        </p:txBody>
      </p:sp>
      <p:sp>
        <p:nvSpPr>
          <p:cNvPr id="504" name="Google Shape;504;p55"/>
          <p:cNvSpPr txBox="1"/>
          <p:nvPr/>
        </p:nvSpPr>
        <p:spPr>
          <a:xfrm>
            <a:off x="762549" y="1333500"/>
            <a:ext cx="28386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Cut</a:t>
            </a:r>
            <a:endParaRPr sz="1800" b="1" i="1" dirty="0"/>
          </a:p>
        </p:txBody>
      </p:sp>
      <p:sp>
        <p:nvSpPr>
          <p:cNvPr id="505" name="Google Shape;505;p55"/>
          <p:cNvSpPr txBox="1"/>
          <p:nvPr/>
        </p:nvSpPr>
        <p:spPr>
          <a:xfrm>
            <a:off x="4572000" y="1333500"/>
            <a:ext cx="37719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Repair</a:t>
            </a:r>
            <a:endParaRPr sz="1800" b="1" i="1" dirty="0"/>
          </a:p>
        </p:txBody>
      </p:sp>
      <p:cxnSp>
        <p:nvCxnSpPr>
          <p:cNvPr id="506" name="Google Shape;506;p55"/>
          <p:cNvCxnSpPr>
            <a:cxnSpLocks/>
          </p:cNvCxnSpPr>
          <p:nvPr/>
        </p:nvCxnSpPr>
        <p:spPr>
          <a:xfrm>
            <a:off x="771524" y="1765475"/>
            <a:ext cx="3534344" cy="0"/>
          </a:xfrm>
          <a:prstGeom prst="straightConnector1">
            <a:avLst/>
          </a:prstGeom>
          <a:noFill/>
          <a:ln w="19050" cap="flat" cmpd="sng">
            <a:solidFill>
              <a:srgbClr val="FF9900"/>
            </a:solidFill>
            <a:prstDash val="solid"/>
            <a:round/>
            <a:headEnd type="none" w="med" len="med"/>
            <a:tailEnd type="none" w="med" len="med"/>
          </a:ln>
        </p:spPr>
      </p:cxnSp>
      <p:cxnSp>
        <p:nvCxnSpPr>
          <p:cNvPr id="507" name="Google Shape;507;p55"/>
          <p:cNvCxnSpPr>
            <a:cxnSpLocks/>
          </p:cNvCxnSpPr>
          <p:nvPr/>
        </p:nvCxnSpPr>
        <p:spPr>
          <a:xfrm>
            <a:off x="4571999" y="1765475"/>
            <a:ext cx="3609833" cy="0"/>
          </a:xfrm>
          <a:prstGeom prst="straightConnector1">
            <a:avLst/>
          </a:prstGeom>
          <a:noFill/>
          <a:ln w="19050" cap="flat" cmpd="sng">
            <a:solidFill>
              <a:srgbClr val="FF9900"/>
            </a:solidFill>
            <a:prstDash val="solid"/>
            <a:round/>
            <a:headEnd type="none" w="med" len="med"/>
            <a:tailEnd type="none" w="med" len="med"/>
          </a:ln>
        </p:spPr>
      </p:cxnSp>
      <p:pic>
        <p:nvPicPr>
          <p:cNvPr id="36" name="Picture 35" descr="A silhouette of a person&#10;&#10;Description automatically generated">
            <a:extLst>
              <a:ext uri="{FF2B5EF4-FFF2-40B4-BE49-F238E27FC236}">
                <a16:creationId xmlns:a16="http://schemas.microsoft.com/office/drawing/2014/main" id="{C6C6EFA5-8262-48E6-83E6-AA1393E96C9E}"/>
              </a:ext>
            </a:extLst>
          </p:cNvPr>
          <p:cNvPicPr>
            <a:picLocks noChangeAspect="1"/>
          </p:cNvPicPr>
          <p:nvPr/>
        </p:nvPicPr>
        <p:blipFill>
          <a:blip r:embed="rId3"/>
          <a:stretch>
            <a:fillRect/>
          </a:stretch>
        </p:blipFill>
        <p:spPr>
          <a:xfrm>
            <a:off x="1391880" y="1940437"/>
            <a:ext cx="2176486" cy="2028993"/>
          </a:xfrm>
          <a:prstGeom prst="rect">
            <a:avLst/>
          </a:prstGeom>
        </p:spPr>
      </p:pic>
      <p:pic>
        <p:nvPicPr>
          <p:cNvPr id="37" name="Picture 36" descr="A picture containing clock&#10;&#10;Description automatically generated">
            <a:extLst>
              <a:ext uri="{FF2B5EF4-FFF2-40B4-BE49-F238E27FC236}">
                <a16:creationId xmlns:a16="http://schemas.microsoft.com/office/drawing/2014/main" id="{41FC2DE2-EAB3-410C-91C2-07EA3D554B7F}"/>
              </a:ext>
            </a:extLst>
          </p:cNvPr>
          <p:cNvPicPr>
            <a:picLocks noChangeAspect="1"/>
          </p:cNvPicPr>
          <p:nvPr/>
        </p:nvPicPr>
        <p:blipFill>
          <a:blip r:embed="rId4"/>
          <a:stretch>
            <a:fillRect/>
          </a:stretch>
        </p:blipFill>
        <p:spPr>
          <a:xfrm>
            <a:off x="1221018" y="2909065"/>
            <a:ext cx="2675542" cy="968490"/>
          </a:xfrm>
          <a:prstGeom prst="rect">
            <a:avLst/>
          </a:prstGeom>
        </p:spPr>
      </p:pic>
      <p:pic>
        <p:nvPicPr>
          <p:cNvPr id="24" name="Picture 23" descr="A picture containing object, clock&#10;&#10;Description automatically generated">
            <a:extLst>
              <a:ext uri="{FF2B5EF4-FFF2-40B4-BE49-F238E27FC236}">
                <a16:creationId xmlns:a16="http://schemas.microsoft.com/office/drawing/2014/main" id="{5E275DD8-7F18-416A-BB01-3CC840860D09}"/>
              </a:ext>
            </a:extLst>
          </p:cNvPr>
          <p:cNvPicPr>
            <a:picLocks noChangeAspect="1"/>
          </p:cNvPicPr>
          <p:nvPr/>
        </p:nvPicPr>
        <p:blipFill rotWithShape="1">
          <a:blip r:embed="rId5"/>
          <a:srcRect l="14721"/>
          <a:stretch/>
        </p:blipFill>
        <p:spPr>
          <a:xfrm rot="20088340">
            <a:off x="967550" y="2805043"/>
            <a:ext cx="1475114" cy="214891"/>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3D4C0FBA-A99B-45A9-A40C-1BF0F5443769}"/>
              </a:ext>
            </a:extLst>
          </p:cNvPr>
          <p:cNvPicPr>
            <a:picLocks noChangeAspect="1"/>
          </p:cNvPicPr>
          <p:nvPr/>
        </p:nvPicPr>
        <p:blipFill rotWithShape="1">
          <a:blip r:embed="rId5"/>
          <a:srcRect l="17229" r="16233"/>
          <a:stretch/>
        </p:blipFill>
        <p:spPr>
          <a:xfrm rot="1281773">
            <a:off x="2682142" y="2776694"/>
            <a:ext cx="1150926" cy="214891"/>
          </a:xfrm>
          <a:prstGeom prst="rect">
            <a:avLst/>
          </a:prstGeom>
        </p:spPr>
      </p:pic>
      <p:pic>
        <p:nvPicPr>
          <p:cNvPr id="20" name="Picture 19" descr="A picture containing object, clock&#10;&#10;Description automatically generated">
            <a:extLst>
              <a:ext uri="{FF2B5EF4-FFF2-40B4-BE49-F238E27FC236}">
                <a16:creationId xmlns:a16="http://schemas.microsoft.com/office/drawing/2014/main" id="{0BD80DAD-EF1A-4A5A-9E66-C3D4E009C84A}"/>
              </a:ext>
            </a:extLst>
          </p:cNvPr>
          <p:cNvPicPr>
            <a:picLocks noChangeAspect="1"/>
          </p:cNvPicPr>
          <p:nvPr/>
        </p:nvPicPr>
        <p:blipFill rotWithShape="1">
          <a:blip r:embed="rId5"/>
          <a:srcRect l="17234" r="7777"/>
          <a:stretch/>
        </p:blipFill>
        <p:spPr>
          <a:xfrm>
            <a:off x="6984318" y="2661503"/>
            <a:ext cx="1359581" cy="225241"/>
          </a:xfrm>
          <a:prstGeom prst="rect">
            <a:avLst/>
          </a:prstGeom>
        </p:spPr>
      </p:pic>
      <p:pic>
        <p:nvPicPr>
          <p:cNvPr id="16" name="Picture 15" descr="A picture containing object, clock&#10;&#10;Description automatically generated">
            <a:extLst>
              <a:ext uri="{FF2B5EF4-FFF2-40B4-BE49-F238E27FC236}">
                <a16:creationId xmlns:a16="http://schemas.microsoft.com/office/drawing/2014/main" id="{168FB16B-4FA4-4F62-A98C-537B1F1E01B8}"/>
              </a:ext>
            </a:extLst>
          </p:cNvPr>
          <p:cNvPicPr>
            <a:picLocks noChangeAspect="1"/>
          </p:cNvPicPr>
          <p:nvPr/>
        </p:nvPicPr>
        <p:blipFill rotWithShape="1">
          <a:blip r:embed="rId5"/>
          <a:srcRect l="14721" r="1640"/>
          <a:stretch/>
        </p:blipFill>
        <p:spPr>
          <a:xfrm>
            <a:off x="4571999" y="2666052"/>
            <a:ext cx="1516419" cy="225241"/>
          </a:xfrm>
          <a:prstGeom prst="rect">
            <a:avLst/>
          </a:prstGeom>
        </p:spPr>
      </p:pic>
      <p:sp>
        <p:nvSpPr>
          <p:cNvPr id="2" name="Footer Placeholder 1">
            <a:extLst>
              <a:ext uri="{FF2B5EF4-FFF2-40B4-BE49-F238E27FC236}">
                <a16:creationId xmlns:a16="http://schemas.microsoft.com/office/drawing/2014/main" id="{0A3DE80F-6A0B-49D2-8F01-027BA3223A01}"/>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3098846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latin typeface="Arial Black" panose="020B0A04020102020204" pitchFamily="34" charset="0"/>
              </a:rPr>
              <a:t>CRISPR-Cas9 Gene Editing</a:t>
            </a:r>
            <a:endParaRPr sz="2400" dirty="0">
              <a:latin typeface="Arial Black" panose="020B0A04020102020204" pitchFamily="34" charset="0"/>
            </a:endParaRPr>
          </a:p>
        </p:txBody>
      </p:sp>
      <p:sp>
        <p:nvSpPr>
          <p:cNvPr id="504" name="Google Shape;504;p55"/>
          <p:cNvSpPr txBox="1"/>
          <p:nvPr/>
        </p:nvSpPr>
        <p:spPr>
          <a:xfrm>
            <a:off x="762549" y="1333500"/>
            <a:ext cx="28386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Cut</a:t>
            </a:r>
            <a:endParaRPr sz="1800" b="1" i="1" dirty="0"/>
          </a:p>
        </p:txBody>
      </p:sp>
      <p:sp>
        <p:nvSpPr>
          <p:cNvPr id="505" name="Google Shape;505;p55"/>
          <p:cNvSpPr txBox="1"/>
          <p:nvPr/>
        </p:nvSpPr>
        <p:spPr>
          <a:xfrm>
            <a:off x="4572000" y="1333500"/>
            <a:ext cx="37719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Repair</a:t>
            </a:r>
            <a:endParaRPr sz="1800" b="1" i="1" dirty="0"/>
          </a:p>
        </p:txBody>
      </p:sp>
      <p:cxnSp>
        <p:nvCxnSpPr>
          <p:cNvPr id="506" name="Google Shape;506;p55"/>
          <p:cNvCxnSpPr>
            <a:cxnSpLocks/>
          </p:cNvCxnSpPr>
          <p:nvPr/>
        </p:nvCxnSpPr>
        <p:spPr>
          <a:xfrm>
            <a:off x="771524" y="1765475"/>
            <a:ext cx="3534344" cy="0"/>
          </a:xfrm>
          <a:prstGeom prst="straightConnector1">
            <a:avLst/>
          </a:prstGeom>
          <a:noFill/>
          <a:ln w="19050" cap="flat" cmpd="sng">
            <a:solidFill>
              <a:srgbClr val="FF9900"/>
            </a:solidFill>
            <a:prstDash val="solid"/>
            <a:round/>
            <a:headEnd type="none" w="med" len="med"/>
            <a:tailEnd type="none" w="med" len="med"/>
          </a:ln>
        </p:spPr>
      </p:cxnSp>
      <p:cxnSp>
        <p:nvCxnSpPr>
          <p:cNvPr id="507" name="Google Shape;507;p55"/>
          <p:cNvCxnSpPr>
            <a:cxnSpLocks/>
          </p:cNvCxnSpPr>
          <p:nvPr/>
        </p:nvCxnSpPr>
        <p:spPr>
          <a:xfrm>
            <a:off x="4571999" y="1765475"/>
            <a:ext cx="3609833" cy="0"/>
          </a:xfrm>
          <a:prstGeom prst="straightConnector1">
            <a:avLst/>
          </a:prstGeom>
          <a:noFill/>
          <a:ln w="19050" cap="flat" cmpd="sng">
            <a:solidFill>
              <a:srgbClr val="FF9900"/>
            </a:solidFill>
            <a:prstDash val="solid"/>
            <a:round/>
            <a:headEnd type="none" w="med" len="med"/>
            <a:tailEnd type="none" w="med" len="med"/>
          </a:ln>
        </p:spPr>
      </p:cxnSp>
      <p:pic>
        <p:nvPicPr>
          <p:cNvPr id="36" name="Picture 35" descr="A silhouette of a person&#10;&#10;Description automatically generated">
            <a:extLst>
              <a:ext uri="{FF2B5EF4-FFF2-40B4-BE49-F238E27FC236}">
                <a16:creationId xmlns:a16="http://schemas.microsoft.com/office/drawing/2014/main" id="{C6C6EFA5-8262-48E6-83E6-AA1393E96C9E}"/>
              </a:ext>
            </a:extLst>
          </p:cNvPr>
          <p:cNvPicPr>
            <a:picLocks noChangeAspect="1"/>
          </p:cNvPicPr>
          <p:nvPr/>
        </p:nvPicPr>
        <p:blipFill>
          <a:blip r:embed="rId3"/>
          <a:stretch>
            <a:fillRect/>
          </a:stretch>
        </p:blipFill>
        <p:spPr>
          <a:xfrm>
            <a:off x="1391880" y="1940437"/>
            <a:ext cx="2176486" cy="2028993"/>
          </a:xfrm>
          <a:prstGeom prst="rect">
            <a:avLst/>
          </a:prstGeom>
        </p:spPr>
      </p:pic>
      <p:pic>
        <p:nvPicPr>
          <p:cNvPr id="37" name="Picture 36" descr="A picture containing clock&#10;&#10;Description automatically generated">
            <a:extLst>
              <a:ext uri="{FF2B5EF4-FFF2-40B4-BE49-F238E27FC236}">
                <a16:creationId xmlns:a16="http://schemas.microsoft.com/office/drawing/2014/main" id="{41FC2DE2-EAB3-410C-91C2-07EA3D554B7F}"/>
              </a:ext>
            </a:extLst>
          </p:cNvPr>
          <p:cNvPicPr>
            <a:picLocks noChangeAspect="1"/>
          </p:cNvPicPr>
          <p:nvPr/>
        </p:nvPicPr>
        <p:blipFill>
          <a:blip r:embed="rId4"/>
          <a:stretch>
            <a:fillRect/>
          </a:stretch>
        </p:blipFill>
        <p:spPr>
          <a:xfrm>
            <a:off x="1221018" y="2909065"/>
            <a:ext cx="2675542" cy="968490"/>
          </a:xfrm>
          <a:prstGeom prst="rect">
            <a:avLst/>
          </a:prstGeom>
        </p:spPr>
      </p:pic>
      <p:pic>
        <p:nvPicPr>
          <p:cNvPr id="24" name="Picture 23" descr="A picture containing object, clock&#10;&#10;Description automatically generated">
            <a:extLst>
              <a:ext uri="{FF2B5EF4-FFF2-40B4-BE49-F238E27FC236}">
                <a16:creationId xmlns:a16="http://schemas.microsoft.com/office/drawing/2014/main" id="{5E275DD8-7F18-416A-BB01-3CC840860D09}"/>
              </a:ext>
            </a:extLst>
          </p:cNvPr>
          <p:cNvPicPr>
            <a:picLocks noChangeAspect="1"/>
          </p:cNvPicPr>
          <p:nvPr/>
        </p:nvPicPr>
        <p:blipFill rotWithShape="1">
          <a:blip r:embed="rId5"/>
          <a:srcRect l="14721"/>
          <a:stretch/>
        </p:blipFill>
        <p:spPr>
          <a:xfrm rot="20088340">
            <a:off x="967550" y="2805043"/>
            <a:ext cx="1475114" cy="214891"/>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3D4C0FBA-A99B-45A9-A40C-1BF0F5443769}"/>
              </a:ext>
            </a:extLst>
          </p:cNvPr>
          <p:cNvPicPr>
            <a:picLocks noChangeAspect="1"/>
          </p:cNvPicPr>
          <p:nvPr/>
        </p:nvPicPr>
        <p:blipFill rotWithShape="1">
          <a:blip r:embed="rId5"/>
          <a:srcRect l="17229" r="16233"/>
          <a:stretch/>
        </p:blipFill>
        <p:spPr>
          <a:xfrm rot="1281773">
            <a:off x="2682142" y="2776694"/>
            <a:ext cx="1150926" cy="214891"/>
          </a:xfrm>
          <a:prstGeom prst="rect">
            <a:avLst/>
          </a:prstGeom>
        </p:spPr>
      </p:pic>
      <p:pic>
        <p:nvPicPr>
          <p:cNvPr id="20" name="Picture 19" descr="A picture containing object, clock&#10;&#10;Description automatically generated">
            <a:extLst>
              <a:ext uri="{FF2B5EF4-FFF2-40B4-BE49-F238E27FC236}">
                <a16:creationId xmlns:a16="http://schemas.microsoft.com/office/drawing/2014/main" id="{0BD80DAD-EF1A-4A5A-9E66-C3D4E009C84A}"/>
              </a:ext>
            </a:extLst>
          </p:cNvPr>
          <p:cNvPicPr>
            <a:picLocks noChangeAspect="1"/>
          </p:cNvPicPr>
          <p:nvPr/>
        </p:nvPicPr>
        <p:blipFill rotWithShape="1">
          <a:blip r:embed="rId5"/>
          <a:srcRect l="17234" r="7777"/>
          <a:stretch/>
        </p:blipFill>
        <p:spPr>
          <a:xfrm>
            <a:off x="6984318" y="2661503"/>
            <a:ext cx="1359581" cy="225241"/>
          </a:xfrm>
          <a:prstGeom prst="rect">
            <a:avLst/>
          </a:prstGeom>
        </p:spPr>
      </p:pic>
      <p:pic>
        <p:nvPicPr>
          <p:cNvPr id="16" name="Picture 15" descr="A picture containing object, clock&#10;&#10;Description automatically generated">
            <a:extLst>
              <a:ext uri="{FF2B5EF4-FFF2-40B4-BE49-F238E27FC236}">
                <a16:creationId xmlns:a16="http://schemas.microsoft.com/office/drawing/2014/main" id="{168FB16B-4FA4-4F62-A98C-537B1F1E01B8}"/>
              </a:ext>
            </a:extLst>
          </p:cNvPr>
          <p:cNvPicPr>
            <a:picLocks noChangeAspect="1"/>
          </p:cNvPicPr>
          <p:nvPr/>
        </p:nvPicPr>
        <p:blipFill rotWithShape="1">
          <a:blip r:embed="rId5"/>
          <a:srcRect l="14721" r="1640"/>
          <a:stretch/>
        </p:blipFill>
        <p:spPr>
          <a:xfrm>
            <a:off x="4571999" y="2666052"/>
            <a:ext cx="1516419" cy="225241"/>
          </a:xfrm>
          <a:prstGeom prst="rect">
            <a:avLst/>
          </a:prstGeom>
        </p:spPr>
      </p:pic>
      <p:pic>
        <p:nvPicPr>
          <p:cNvPr id="22" name="Picture 21" descr="A picture containing object, clock, drawing&#10;&#10;Description automatically generated">
            <a:extLst>
              <a:ext uri="{FF2B5EF4-FFF2-40B4-BE49-F238E27FC236}">
                <a16:creationId xmlns:a16="http://schemas.microsoft.com/office/drawing/2014/main" id="{6BB06A46-4101-4993-AAC9-C08105B54D99}"/>
              </a:ext>
            </a:extLst>
          </p:cNvPr>
          <p:cNvPicPr>
            <a:picLocks noChangeAspect="1"/>
          </p:cNvPicPr>
          <p:nvPr/>
        </p:nvPicPr>
        <p:blipFill rotWithShape="1">
          <a:blip r:embed="rId6"/>
          <a:srcRect l="49266"/>
          <a:stretch/>
        </p:blipFill>
        <p:spPr>
          <a:xfrm>
            <a:off x="6084646" y="2081966"/>
            <a:ext cx="908148" cy="222378"/>
          </a:xfrm>
          <a:prstGeom prst="rect">
            <a:avLst/>
          </a:prstGeom>
        </p:spPr>
      </p:pic>
      <p:pic>
        <p:nvPicPr>
          <p:cNvPr id="23" name="Picture 22" descr="A picture containing object, clock&#10;&#10;Description automatically generated">
            <a:extLst>
              <a:ext uri="{FF2B5EF4-FFF2-40B4-BE49-F238E27FC236}">
                <a16:creationId xmlns:a16="http://schemas.microsoft.com/office/drawing/2014/main" id="{DA6AC00C-9F5F-4461-8700-6D0B6586891B}"/>
              </a:ext>
            </a:extLst>
          </p:cNvPr>
          <p:cNvPicPr>
            <a:picLocks noChangeAspect="1"/>
          </p:cNvPicPr>
          <p:nvPr/>
        </p:nvPicPr>
        <p:blipFill rotWithShape="1">
          <a:blip r:embed="rId5"/>
          <a:srcRect l="17234" r="36153"/>
          <a:stretch/>
        </p:blipFill>
        <p:spPr>
          <a:xfrm>
            <a:off x="6984318" y="2077303"/>
            <a:ext cx="845121" cy="225241"/>
          </a:xfrm>
          <a:prstGeom prst="rect">
            <a:avLst/>
          </a:prstGeom>
        </p:spPr>
      </p:pic>
      <p:pic>
        <p:nvPicPr>
          <p:cNvPr id="26" name="Picture 25" descr="A picture containing object, clock&#10;&#10;Description automatically generated">
            <a:extLst>
              <a:ext uri="{FF2B5EF4-FFF2-40B4-BE49-F238E27FC236}">
                <a16:creationId xmlns:a16="http://schemas.microsoft.com/office/drawing/2014/main" id="{9B9D51E1-81D3-44A2-9C74-933CC2703DA3}"/>
              </a:ext>
            </a:extLst>
          </p:cNvPr>
          <p:cNvPicPr>
            <a:picLocks noChangeAspect="1"/>
          </p:cNvPicPr>
          <p:nvPr/>
        </p:nvPicPr>
        <p:blipFill rotWithShape="1">
          <a:blip r:embed="rId5"/>
          <a:srcRect l="51998" r="1640"/>
          <a:stretch/>
        </p:blipFill>
        <p:spPr>
          <a:xfrm>
            <a:off x="5247846" y="2081852"/>
            <a:ext cx="840572" cy="225241"/>
          </a:xfrm>
          <a:prstGeom prst="rect">
            <a:avLst/>
          </a:prstGeom>
        </p:spPr>
      </p:pic>
      <p:sp>
        <p:nvSpPr>
          <p:cNvPr id="34" name="Cross 33">
            <a:extLst>
              <a:ext uri="{FF2B5EF4-FFF2-40B4-BE49-F238E27FC236}">
                <a16:creationId xmlns:a16="http://schemas.microsoft.com/office/drawing/2014/main" id="{76528FB7-9290-47C2-AA27-7C2F389AF62A}"/>
              </a:ext>
            </a:extLst>
          </p:cNvPr>
          <p:cNvSpPr/>
          <p:nvPr/>
        </p:nvSpPr>
        <p:spPr>
          <a:xfrm>
            <a:off x="6472999" y="2464433"/>
            <a:ext cx="105600" cy="105600"/>
          </a:xfrm>
          <a:prstGeom prst="plus">
            <a:avLst>
              <a:gd name="adj" fmla="val 46251"/>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9ABB7DCB-BCAD-4C80-BB6B-B0DC97C0CB63}"/>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3743655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latin typeface="Arial Black" panose="020B0A04020102020204" pitchFamily="34" charset="0"/>
              </a:rPr>
              <a:t>CRISPR-Cas9 Gene Editing</a:t>
            </a:r>
            <a:endParaRPr sz="2400" dirty="0">
              <a:latin typeface="Arial Black" panose="020B0A04020102020204" pitchFamily="34" charset="0"/>
            </a:endParaRPr>
          </a:p>
        </p:txBody>
      </p:sp>
      <p:sp>
        <p:nvSpPr>
          <p:cNvPr id="504" name="Google Shape;504;p55"/>
          <p:cNvSpPr txBox="1"/>
          <p:nvPr/>
        </p:nvSpPr>
        <p:spPr>
          <a:xfrm>
            <a:off x="762549" y="1333500"/>
            <a:ext cx="28386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Cut</a:t>
            </a:r>
            <a:endParaRPr sz="1800" b="1" i="1" dirty="0"/>
          </a:p>
        </p:txBody>
      </p:sp>
      <p:sp>
        <p:nvSpPr>
          <p:cNvPr id="505" name="Google Shape;505;p55"/>
          <p:cNvSpPr txBox="1"/>
          <p:nvPr/>
        </p:nvSpPr>
        <p:spPr>
          <a:xfrm>
            <a:off x="4572000" y="1333500"/>
            <a:ext cx="37719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Repair</a:t>
            </a:r>
            <a:endParaRPr sz="1800" b="1" i="1" dirty="0"/>
          </a:p>
        </p:txBody>
      </p:sp>
      <p:cxnSp>
        <p:nvCxnSpPr>
          <p:cNvPr id="506" name="Google Shape;506;p55"/>
          <p:cNvCxnSpPr>
            <a:cxnSpLocks/>
          </p:cNvCxnSpPr>
          <p:nvPr/>
        </p:nvCxnSpPr>
        <p:spPr>
          <a:xfrm>
            <a:off x="771524" y="1765475"/>
            <a:ext cx="3534344" cy="0"/>
          </a:xfrm>
          <a:prstGeom prst="straightConnector1">
            <a:avLst/>
          </a:prstGeom>
          <a:noFill/>
          <a:ln w="19050" cap="flat" cmpd="sng">
            <a:solidFill>
              <a:srgbClr val="FF9900"/>
            </a:solidFill>
            <a:prstDash val="solid"/>
            <a:round/>
            <a:headEnd type="none" w="med" len="med"/>
            <a:tailEnd type="none" w="med" len="med"/>
          </a:ln>
        </p:spPr>
      </p:cxnSp>
      <p:cxnSp>
        <p:nvCxnSpPr>
          <p:cNvPr id="507" name="Google Shape;507;p55"/>
          <p:cNvCxnSpPr>
            <a:cxnSpLocks/>
          </p:cNvCxnSpPr>
          <p:nvPr/>
        </p:nvCxnSpPr>
        <p:spPr>
          <a:xfrm>
            <a:off x="4571999" y="1765475"/>
            <a:ext cx="3609833" cy="0"/>
          </a:xfrm>
          <a:prstGeom prst="straightConnector1">
            <a:avLst/>
          </a:prstGeom>
          <a:noFill/>
          <a:ln w="19050" cap="flat" cmpd="sng">
            <a:solidFill>
              <a:srgbClr val="FF9900"/>
            </a:solidFill>
            <a:prstDash val="solid"/>
            <a:round/>
            <a:headEnd type="none" w="med" len="med"/>
            <a:tailEnd type="none" w="med" len="med"/>
          </a:ln>
        </p:spPr>
      </p:cxnSp>
      <p:pic>
        <p:nvPicPr>
          <p:cNvPr id="36" name="Picture 35" descr="A silhouette of a person&#10;&#10;Description automatically generated">
            <a:extLst>
              <a:ext uri="{FF2B5EF4-FFF2-40B4-BE49-F238E27FC236}">
                <a16:creationId xmlns:a16="http://schemas.microsoft.com/office/drawing/2014/main" id="{C6C6EFA5-8262-48E6-83E6-AA1393E96C9E}"/>
              </a:ext>
            </a:extLst>
          </p:cNvPr>
          <p:cNvPicPr>
            <a:picLocks noChangeAspect="1"/>
          </p:cNvPicPr>
          <p:nvPr/>
        </p:nvPicPr>
        <p:blipFill>
          <a:blip r:embed="rId3"/>
          <a:stretch>
            <a:fillRect/>
          </a:stretch>
        </p:blipFill>
        <p:spPr>
          <a:xfrm>
            <a:off x="1391880" y="1940437"/>
            <a:ext cx="2176486" cy="2028993"/>
          </a:xfrm>
          <a:prstGeom prst="rect">
            <a:avLst/>
          </a:prstGeom>
        </p:spPr>
      </p:pic>
      <p:pic>
        <p:nvPicPr>
          <p:cNvPr id="37" name="Picture 36" descr="A picture containing clock&#10;&#10;Description automatically generated">
            <a:extLst>
              <a:ext uri="{FF2B5EF4-FFF2-40B4-BE49-F238E27FC236}">
                <a16:creationId xmlns:a16="http://schemas.microsoft.com/office/drawing/2014/main" id="{41FC2DE2-EAB3-410C-91C2-07EA3D554B7F}"/>
              </a:ext>
            </a:extLst>
          </p:cNvPr>
          <p:cNvPicPr>
            <a:picLocks noChangeAspect="1"/>
          </p:cNvPicPr>
          <p:nvPr/>
        </p:nvPicPr>
        <p:blipFill>
          <a:blip r:embed="rId4"/>
          <a:stretch>
            <a:fillRect/>
          </a:stretch>
        </p:blipFill>
        <p:spPr>
          <a:xfrm>
            <a:off x="1221018" y="2909065"/>
            <a:ext cx="2675542" cy="968490"/>
          </a:xfrm>
          <a:prstGeom prst="rect">
            <a:avLst/>
          </a:prstGeom>
        </p:spPr>
      </p:pic>
      <p:pic>
        <p:nvPicPr>
          <p:cNvPr id="24" name="Picture 23" descr="A picture containing object, clock&#10;&#10;Description automatically generated">
            <a:extLst>
              <a:ext uri="{FF2B5EF4-FFF2-40B4-BE49-F238E27FC236}">
                <a16:creationId xmlns:a16="http://schemas.microsoft.com/office/drawing/2014/main" id="{5E275DD8-7F18-416A-BB01-3CC840860D09}"/>
              </a:ext>
            </a:extLst>
          </p:cNvPr>
          <p:cNvPicPr>
            <a:picLocks noChangeAspect="1"/>
          </p:cNvPicPr>
          <p:nvPr/>
        </p:nvPicPr>
        <p:blipFill rotWithShape="1">
          <a:blip r:embed="rId5"/>
          <a:srcRect l="14721"/>
          <a:stretch/>
        </p:blipFill>
        <p:spPr>
          <a:xfrm rot="20088340">
            <a:off x="967550" y="2805043"/>
            <a:ext cx="1475114" cy="214891"/>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3D4C0FBA-A99B-45A9-A40C-1BF0F5443769}"/>
              </a:ext>
            </a:extLst>
          </p:cNvPr>
          <p:cNvPicPr>
            <a:picLocks noChangeAspect="1"/>
          </p:cNvPicPr>
          <p:nvPr/>
        </p:nvPicPr>
        <p:blipFill rotWithShape="1">
          <a:blip r:embed="rId5"/>
          <a:srcRect l="17229" r="16233"/>
          <a:stretch/>
        </p:blipFill>
        <p:spPr>
          <a:xfrm rot="1281773">
            <a:off x="2682142" y="2776694"/>
            <a:ext cx="1150926" cy="214891"/>
          </a:xfrm>
          <a:prstGeom prst="rect">
            <a:avLst/>
          </a:prstGeom>
        </p:spPr>
      </p:pic>
      <p:pic>
        <p:nvPicPr>
          <p:cNvPr id="20" name="Picture 19" descr="A picture containing object, clock&#10;&#10;Description automatically generated">
            <a:extLst>
              <a:ext uri="{FF2B5EF4-FFF2-40B4-BE49-F238E27FC236}">
                <a16:creationId xmlns:a16="http://schemas.microsoft.com/office/drawing/2014/main" id="{0BD80DAD-EF1A-4A5A-9E66-C3D4E009C84A}"/>
              </a:ext>
            </a:extLst>
          </p:cNvPr>
          <p:cNvPicPr>
            <a:picLocks noChangeAspect="1"/>
          </p:cNvPicPr>
          <p:nvPr/>
        </p:nvPicPr>
        <p:blipFill rotWithShape="1">
          <a:blip r:embed="rId5"/>
          <a:srcRect l="17234" r="7777"/>
          <a:stretch/>
        </p:blipFill>
        <p:spPr>
          <a:xfrm>
            <a:off x="6984318" y="2661503"/>
            <a:ext cx="1359581" cy="225241"/>
          </a:xfrm>
          <a:prstGeom prst="rect">
            <a:avLst/>
          </a:prstGeom>
        </p:spPr>
      </p:pic>
      <p:pic>
        <p:nvPicPr>
          <p:cNvPr id="16" name="Picture 15" descr="A picture containing object, clock&#10;&#10;Description automatically generated">
            <a:extLst>
              <a:ext uri="{FF2B5EF4-FFF2-40B4-BE49-F238E27FC236}">
                <a16:creationId xmlns:a16="http://schemas.microsoft.com/office/drawing/2014/main" id="{168FB16B-4FA4-4F62-A98C-537B1F1E01B8}"/>
              </a:ext>
            </a:extLst>
          </p:cNvPr>
          <p:cNvPicPr>
            <a:picLocks noChangeAspect="1"/>
          </p:cNvPicPr>
          <p:nvPr/>
        </p:nvPicPr>
        <p:blipFill rotWithShape="1">
          <a:blip r:embed="rId5"/>
          <a:srcRect l="14721" r="1640"/>
          <a:stretch/>
        </p:blipFill>
        <p:spPr>
          <a:xfrm>
            <a:off x="4571999" y="2666052"/>
            <a:ext cx="1516419" cy="225241"/>
          </a:xfrm>
          <a:prstGeom prst="rect">
            <a:avLst/>
          </a:prstGeom>
        </p:spPr>
      </p:pic>
      <p:pic>
        <p:nvPicPr>
          <p:cNvPr id="22" name="Picture 21" descr="A picture containing object, clock, drawing&#10;&#10;Description automatically generated">
            <a:extLst>
              <a:ext uri="{FF2B5EF4-FFF2-40B4-BE49-F238E27FC236}">
                <a16:creationId xmlns:a16="http://schemas.microsoft.com/office/drawing/2014/main" id="{6BB06A46-4101-4993-AAC9-C08105B54D99}"/>
              </a:ext>
            </a:extLst>
          </p:cNvPr>
          <p:cNvPicPr>
            <a:picLocks noChangeAspect="1"/>
          </p:cNvPicPr>
          <p:nvPr/>
        </p:nvPicPr>
        <p:blipFill rotWithShape="1">
          <a:blip r:embed="rId6"/>
          <a:srcRect l="49266"/>
          <a:stretch/>
        </p:blipFill>
        <p:spPr>
          <a:xfrm>
            <a:off x="6084646" y="2081966"/>
            <a:ext cx="908148" cy="222378"/>
          </a:xfrm>
          <a:prstGeom prst="rect">
            <a:avLst/>
          </a:prstGeom>
        </p:spPr>
      </p:pic>
      <p:pic>
        <p:nvPicPr>
          <p:cNvPr id="23" name="Picture 22" descr="A picture containing object, clock&#10;&#10;Description automatically generated">
            <a:extLst>
              <a:ext uri="{FF2B5EF4-FFF2-40B4-BE49-F238E27FC236}">
                <a16:creationId xmlns:a16="http://schemas.microsoft.com/office/drawing/2014/main" id="{DA6AC00C-9F5F-4461-8700-6D0B6586891B}"/>
              </a:ext>
            </a:extLst>
          </p:cNvPr>
          <p:cNvPicPr>
            <a:picLocks noChangeAspect="1"/>
          </p:cNvPicPr>
          <p:nvPr/>
        </p:nvPicPr>
        <p:blipFill rotWithShape="1">
          <a:blip r:embed="rId5"/>
          <a:srcRect l="17234" r="36153"/>
          <a:stretch/>
        </p:blipFill>
        <p:spPr>
          <a:xfrm>
            <a:off x="6984318" y="2077303"/>
            <a:ext cx="845121" cy="225241"/>
          </a:xfrm>
          <a:prstGeom prst="rect">
            <a:avLst/>
          </a:prstGeom>
        </p:spPr>
      </p:pic>
      <p:pic>
        <p:nvPicPr>
          <p:cNvPr id="26" name="Picture 25" descr="A picture containing object, clock&#10;&#10;Description automatically generated">
            <a:extLst>
              <a:ext uri="{FF2B5EF4-FFF2-40B4-BE49-F238E27FC236}">
                <a16:creationId xmlns:a16="http://schemas.microsoft.com/office/drawing/2014/main" id="{9B9D51E1-81D3-44A2-9C74-933CC2703DA3}"/>
              </a:ext>
            </a:extLst>
          </p:cNvPr>
          <p:cNvPicPr>
            <a:picLocks noChangeAspect="1"/>
          </p:cNvPicPr>
          <p:nvPr/>
        </p:nvPicPr>
        <p:blipFill rotWithShape="1">
          <a:blip r:embed="rId5"/>
          <a:srcRect l="51998" r="1640"/>
          <a:stretch/>
        </p:blipFill>
        <p:spPr>
          <a:xfrm>
            <a:off x="5247846" y="2081852"/>
            <a:ext cx="840572" cy="225241"/>
          </a:xfrm>
          <a:prstGeom prst="rect">
            <a:avLst/>
          </a:prstGeom>
        </p:spPr>
      </p:pic>
      <p:pic>
        <p:nvPicPr>
          <p:cNvPr id="27" name="Picture 26" descr="A picture containing object, clock&#10;&#10;Description automatically generated">
            <a:extLst>
              <a:ext uri="{FF2B5EF4-FFF2-40B4-BE49-F238E27FC236}">
                <a16:creationId xmlns:a16="http://schemas.microsoft.com/office/drawing/2014/main" id="{5A1B49CB-CD0E-4C84-8B5C-B389835B76E7}"/>
              </a:ext>
            </a:extLst>
          </p:cNvPr>
          <p:cNvPicPr>
            <a:picLocks noChangeAspect="1"/>
          </p:cNvPicPr>
          <p:nvPr/>
        </p:nvPicPr>
        <p:blipFill rotWithShape="1">
          <a:blip r:embed="rId5"/>
          <a:srcRect l="17233" r="7527"/>
          <a:stretch/>
        </p:blipFill>
        <p:spPr>
          <a:xfrm>
            <a:off x="6979770" y="3563869"/>
            <a:ext cx="1364130" cy="225241"/>
          </a:xfrm>
          <a:prstGeom prst="rect">
            <a:avLst/>
          </a:prstGeom>
        </p:spPr>
      </p:pic>
      <p:pic>
        <p:nvPicPr>
          <p:cNvPr id="28" name="Picture 27" descr="A picture containing object, clock&#10;&#10;Description automatically generated">
            <a:extLst>
              <a:ext uri="{FF2B5EF4-FFF2-40B4-BE49-F238E27FC236}">
                <a16:creationId xmlns:a16="http://schemas.microsoft.com/office/drawing/2014/main" id="{B17F9C1D-5801-477F-9889-33F1D907AD03}"/>
              </a:ext>
            </a:extLst>
          </p:cNvPr>
          <p:cNvPicPr>
            <a:picLocks noChangeAspect="1"/>
          </p:cNvPicPr>
          <p:nvPr/>
        </p:nvPicPr>
        <p:blipFill rotWithShape="1">
          <a:blip r:embed="rId5"/>
          <a:srcRect l="14721" r="1640"/>
          <a:stretch/>
        </p:blipFill>
        <p:spPr>
          <a:xfrm>
            <a:off x="4567450" y="3568418"/>
            <a:ext cx="1516419" cy="225241"/>
          </a:xfrm>
          <a:prstGeom prst="rect">
            <a:avLst/>
          </a:prstGeom>
        </p:spPr>
      </p:pic>
      <p:pic>
        <p:nvPicPr>
          <p:cNvPr id="29" name="Picture 28" descr="A picture containing object, clock, drawing&#10;&#10;Description automatically generated">
            <a:extLst>
              <a:ext uri="{FF2B5EF4-FFF2-40B4-BE49-F238E27FC236}">
                <a16:creationId xmlns:a16="http://schemas.microsoft.com/office/drawing/2014/main" id="{2FFB824D-3EBA-48BA-A9C6-ADAE746E380E}"/>
              </a:ext>
            </a:extLst>
          </p:cNvPr>
          <p:cNvPicPr>
            <a:picLocks noChangeAspect="1"/>
          </p:cNvPicPr>
          <p:nvPr/>
        </p:nvPicPr>
        <p:blipFill rotWithShape="1">
          <a:blip r:embed="rId6"/>
          <a:srcRect l="49266"/>
          <a:stretch/>
        </p:blipFill>
        <p:spPr>
          <a:xfrm>
            <a:off x="6080097" y="3570902"/>
            <a:ext cx="908148" cy="222378"/>
          </a:xfrm>
          <a:prstGeom prst="rect">
            <a:avLst/>
          </a:prstGeom>
        </p:spPr>
      </p:pic>
      <p:sp>
        <p:nvSpPr>
          <p:cNvPr id="31" name="Cross 30">
            <a:extLst>
              <a:ext uri="{FF2B5EF4-FFF2-40B4-BE49-F238E27FC236}">
                <a16:creationId xmlns:a16="http://schemas.microsoft.com/office/drawing/2014/main" id="{1AD6ED58-AC7C-4C2D-8247-3B3F4990A38A}"/>
              </a:ext>
            </a:extLst>
          </p:cNvPr>
          <p:cNvSpPr/>
          <p:nvPr/>
        </p:nvSpPr>
        <p:spPr>
          <a:xfrm>
            <a:off x="6472999" y="2464433"/>
            <a:ext cx="105600" cy="105600"/>
          </a:xfrm>
          <a:prstGeom prst="plus">
            <a:avLst>
              <a:gd name="adj" fmla="val 46251"/>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A close up of a logo&#10;&#10;Description automatically generated">
            <a:extLst>
              <a:ext uri="{FF2B5EF4-FFF2-40B4-BE49-F238E27FC236}">
                <a16:creationId xmlns:a16="http://schemas.microsoft.com/office/drawing/2014/main" id="{F6E44F55-C87F-4A58-BFB7-C8ACCA413B2A}"/>
              </a:ext>
            </a:extLst>
          </p:cNvPr>
          <p:cNvPicPr>
            <a:picLocks noChangeAspect="1"/>
          </p:cNvPicPr>
          <p:nvPr/>
        </p:nvPicPr>
        <p:blipFill rotWithShape="1">
          <a:blip r:embed="rId7"/>
          <a:srcRect l="26060" r="38047"/>
          <a:stretch/>
        </p:blipFill>
        <p:spPr>
          <a:xfrm rot="5400000">
            <a:off x="6272248" y="3093740"/>
            <a:ext cx="517710" cy="314924"/>
          </a:xfrm>
          <a:prstGeom prst="rect">
            <a:avLst/>
          </a:prstGeom>
        </p:spPr>
      </p:pic>
      <p:sp>
        <p:nvSpPr>
          <p:cNvPr id="33" name="Google Shape;509;p55">
            <a:extLst>
              <a:ext uri="{FF2B5EF4-FFF2-40B4-BE49-F238E27FC236}">
                <a16:creationId xmlns:a16="http://schemas.microsoft.com/office/drawing/2014/main" id="{AA8429BC-A037-4E17-94FA-B32C973A662E}"/>
              </a:ext>
            </a:extLst>
          </p:cNvPr>
          <p:cNvSpPr txBox="1"/>
          <p:nvPr/>
        </p:nvSpPr>
        <p:spPr>
          <a:xfrm>
            <a:off x="4571999" y="3855130"/>
            <a:ext cx="3771900" cy="36832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i="1" dirty="0"/>
              <a:t>Homology directed repair</a:t>
            </a:r>
            <a:endParaRPr sz="1200" b="1" i="1" dirty="0"/>
          </a:p>
        </p:txBody>
      </p:sp>
      <p:sp>
        <p:nvSpPr>
          <p:cNvPr id="2" name="Footer Placeholder 1">
            <a:extLst>
              <a:ext uri="{FF2B5EF4-FFF2-40B4-BE49-F238E27FC236}">
                <a16:creationId xmlns:a16="http://schemas.microsoft.com/office/drawing/2014/main" id="{8FD5F0E3-A324-4FE5-8AA6-F6C6F471FDF8}"/>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3826314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D533-5895-40C3-8AA7-67E967D67015}"/>
              </a:ext>
            </a:extLst>
          </p:cNvPr>
          <p:cNvSpPr>
            <a:spLocks noGrp="1"/>
          </p:cNvSpPr>
          <p:nvPr>
            <p:ph type="title"/>
          </p:nvPr>
        </p:nvSpPr>
        <p:spPr/>
        <p:txBody>
          <a:bodyPr/>
          <a:lstStyle/>
          <a:p>
            <a:r>
              <a:rPr lang="en-US" dirty="0"/>
              <a:t>Contents</a:t>
            </a:r>
          </a:p>
        </p:txBody>
      </p:sp>
      <p:sp>
        <p:nvSpPr>
          <p:cNvPr id="3" name="Footer Placeholder 2">
            <a:extLst>
              <a:ext uri="{FF2B5EF4-FFF2-40B4-BE49-F238E27FC236}">
                <a16:creationId xmlns:a16="http://schemas.microsoft.com/office/drawing/2014/main" id="{48460D9B-45B1-4B66-937C-7EF282FCC27A}"/>
              </a:ext>
            </a:extLst>
          </p:cNvPr>
          <p:cNvSpPr>
            <a:spLocks noGrp="1"/>
          </p:cNvSpPr>
          <p:nvPr>
            <p:ph type="ftr" sz="quarter" idx="10"/>
          </p:nvPr>
        </p:nvSpPr>
        <p:spPr/>
        <p:txBody>
          <a:bodyPr/>
          <a:lstStyle/>
          <a:p>
            <a:r>
              <a:rPr lang="en-US"/>
              <a:t>explorer.bio-rad.com</a:t>
            </a:r>
            <a:endParaRPr lang="en-US" dirty="0"/>
          </a:p>
        </p:txBody>
      </p:sp>
      <p:sp>
        <p:nvSpPr>
          <p:cNvPr id="5" name="Trapezoid 4">
            <a:extLst>
              <a:ext uri="{FF2B5EF4-FFF2-40B4-BE49-F238E27FC236}">
                <a16:creationId xmlns:a16="http://schemas.microsoft.com/office/drawing/2014/main" id="{B44343C0-F759-4199-9695-83E1C46E5B29}"/>
              </a:ext>
            </a:extLst>
          </p:cNvPr>
          <p:cNvSpPr/>
          <p:nvPr/>
        </p:nvSpPr>
        <p:spPr>
          <a:xfrm rot="2673227">
            <a:off x="7672179" y="191089"/>
            <a:ext cx="1965632" cy="579928"/>
          </a:xfrm>
          <a:prstGeom prst="trapezoid">
            <a:avLst>
              <a:gd name="adj" fmla="val 100593"/>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b="1" i="1" dirty="0">
                <a:solidFill>
                  <a:schemeClr val="tx1">
                    <a:lumMod val="85000"/>
                    <a:lumOff val="15000"/>
                  </a:schemeClr>
                </a:solidFill>
              </a:rPr>
              <a:t>Getting</a:t>
            </a:r>
          </a:p>
          <a:p>
            <a:pPr algn="ctr"/>
            <a:r>
              <a:rPr lang="en-US" sz="1200" b="1" i="1" dirty="0">
                <a:solidFill>
                  <a:schemeClr val="tx1">
                    <a:lumMod val="85000"/>
                    <a:lumOff val="15000"/>
                  </a:schemeClr>
                </a:solidFill>
              </a:rPr>
              <a:t>Started</a:t>
            </a:r>
          </a:p>
        </p:txBody>
      </p:sp>
      <p:sp>
        <p:nvSpPr>
          <p:cNvPr id="6" name="TextBox 5">
            <a:extLst>
              <a:ext uri="{FF2B5EF4-FFF2-40B4-BE49-F238E27FC236}">
                <a16:creationId xmlns:a16="http://schemas.microsoft.com/office/drawing/2014/main" id="{34B707DD-DA45-4930-B7F6-387E966FA124}"/>
              </a:ext>
            </a:extLst>
          </p:cNvPr>
          <p:cNvSpPr txBox="1"/>
          <p:nvPr/>
        </p:nvSpPr>
        <p:spPr>
          <a:xfrm>
            <a:off x="625475" y="2219935"/>
            <a:ext cx="2478452" cy="276999"/>
          </a:xfrm>
          <a:prstGeom prst="rect">
            <a:avLst/>
          </a:prstGeom>
          <a:noFill/>
        </p:spPr>
        <p:txBody>
          <a:bodyPr wrap="square" rtlCol="0">
            <a:spAutoFit/>
          </a:bodyPr>
          <a:lstStyle/>
          <a:p>
            <a:r>
              <a:rPr lang="en-US" sz="1200" b="1" i="1" dirty="0"/>
              <a:t>Getting Started</a:t>
            </a:r>
          </a:p>
        </p:txBody>
      </p:sp>
      <p:sp>
        <p:nvSpPr>
          <p:cNvPr id="7" name="TextBox 6">
            <a:extLst>
              <a:ext uri="{FF2B5EF4-FFF2-40B4-BE49-F238E27FC236}">
                <a16:creationId xmlns:a16="http://schemas.microsoft.com/office/drawing/2014/main" id="{60593D5B-1653-4AB6-9A7A-8BF79EA73BCB}"/>
              </a:ext>
            </a:extLst>
          </p:cNvPr>
          <p:cNvSpPr txBox="1"/>
          <p:nvPr/>
        </p:nvSpPr>
        <p:spPr>
          <a:xfrm>
            <a:off x="3347207" y="2219935"/>
            <a:ext cx="2367793" cy="276999"/>
          </a:xfrm>
          <a:prstGeom prst="rect">
            <a:avLst/>
          </a:prstGeom>
          <a:noFill/>
        </p:spPr>
        <p:txBody>
          <a:bodyPr wrap="square" rtlCol="0">
            <a:spAutoFit/>
          </a:bodyPr>
          <a:lstStyle/>
          <a:p>
            <a:r>
              <a:rPr lang="en-US" sz="1200" b="1" i="1" dirty="0"/>
              <a:t>Instructor Preparation</a:t>
            </a:r>
          </a:p>
        </p:txBody>
      </p:sp>
      <p:sp>
        <p:nvSpPr>
          <p:cNvPr id="8" name="TextBox 7">
            <a:extLst>
              <a:ext uri="{FF2B5EF4-FFF2-40B4-BE49-F238E27FC236}">
                <a16:creationId xmlns:a16="http://schemas.microsoft.com/office/drawing/2014/main" id="{3740907D-59BA-4AA0-91EE-C25F1A3CEBD0}"/>
              </a:ext>
            </a:extLst>
          </p:cNvPr>
          <p:cNvSpPr txBox="1"/>
          <p:nvPr/>
        </p:nvSpPr>
        <p:spPr>
          <a:xfrm>
            <a:off x="6040074" y="2219935"/>
            <a:ext cx="2588540" cy="276999"/>
          </a:xfrm>
          <a:prstGeom prst="rect">
            <a:avLst/>
          </a:prstGeom>
          <a:noFill/>
        </p:spPr>
        <p:txBody>
          <a:bodyPr wrap="square" rtlCol="0">
            <a:spAutoFit/>
          </a:bodyPr>
          <a:lstStyle/>
          <a:p>
            <a:r>
              <a:rPr lang="en-US" sz="1200" b="1" i="1" dirty="0"/>
              <a:t>Student Slides</a:t>
            </a:r>
          </a:p>
        </p:txBody>
      </p:sp>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948A8E86-9856-46E9-B3A8-6A5504749A5C}"/>
                  </a:ext>
                </a:extLst>
              </p:cNvPr>
              <p:cNvGraphicFramePr>
                <a:graphicFrameLocks noChangeAspect="1"/>
              </p:cNvGraphicFramePr>
              <p:nvPr>
                <p:extLst>
                  <p:ext uri="{D42A27DB-BD31-4B8C-83A1-F6EECF244321}">
                    <p14:modId xmlns:p14="http://schemas.microsoft.com/office/powerpoint/2010/main" val="3276112380"/>
                  </p:ext>
                </p:extLst>
              </p:nvPr>
            </p:nvGraphicFramePr>
            <p:xfrm>
              <a:off x="625475" y="2579101"/>
              <a:ext cx="2484046" cy="1397276"/>
            </p:xfrm>
            <a:graphic>
              <a:graphicData uri="http://schemas.microsoft.com/office/powerpoint/2016/slidezoom">
                <pslz:sldZm>
                  <pslz:sldZmObj sldId="581" cId="3128941276">
                    <pslz:zmPr id="{083E7523-AFF5-4E05-A703-6071D22170E3}" returnToParent="0" transitionDur="1000">
                      <p166:blipFill xmlns:p166="http://schemas.microsoft.com/office/powerpoint/2016/6/main">
                        <a:blip r:embed="rId2"/>
                        <a:stretch>
                          <a:fillRect/>
                        </a:stretch>
                      </p166:blipFill>
                      <p166:spPr xmlns:p166="http://schemas.microsoft.com/office/powerpoint/2016/6/main">
                        <a:xfrm>
                          <a:off x="0" y="0"/>
                          <a:ext cx="2484046" cy="1397276"/>
                        </a:xfrm>
                        <a:prstGeom prst="rect">
                          <a:avLst/>
                        </a:prstGeom>
                        <a:ln w="3175">
                          <a:solidFill>
                            <a:srgbClr val="D3D3D3"/>
                          </a:solidFill>
                        </a:ln>
                      </p166:spPr>
                    </pslz:zmPr>
                  </pslz:sldZmObj>
                </pslz:sldZm>
              </a:graphicData>
            </a:graphic>
          </p:graphicFrame>
        </mc:Choice>
        <mc:Fallback xmlns="">
          <p:pic>
            <p:nvPicPr>
              <p:cNvPr id="11" name="Slide Zoom 10">
                <a:extLst>
                  <a:ext uri="{FF2B5EF4-FFF2-40B4-BE49-F238E27FC236}">
                    <a16:creationId xmlns:a16="http://schemas.microsoft.com/office/drawing/2014/main" id="{948A8E86-9856-46E9-B3A8-6A5504749A5C}"/>
                  </a:ext>
                </a:extLst>
              </p:cNvPr>
              <p:cNvPicPr>
                <a:picLocks noGrp="1" noRot="1" noChangeAspect="1" noMove="1" noResize="1" noEditPoints="1" noAdjustHandles="1" noChangeArrowheads="1" noChangeShapeType="1"/>
              </p:cNvPicPr>
              <p:nvPr/>
            </p:nvPicPr>
            <p:blipFill>
              <a:blip r:embed="rId3"/>
              <a:stretch>
                <a:fillRect/>
              </a:stretch>
            </p:blipFill>
            <p:spPr>
              <a:xfrm>
                <a:off x="625475" y="2579101"/>
                <a:ext cx="2484046" cy="1397276"/>
              </a:xfrm>
              <a:prstGeom prst="rect">
                <a:avLst/>
              </a:prstGeom>
              <a:ln w="3175">
                <a:solidFill>
                  <a:srgbClr val="D3D3D3"/>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9131BE75-63DC-4513-8FE7-5D08B3ADC844}"/>
                  </a:ext>
                </a:extLst>
              </p:cNvPr>
              <p:cNvGraphicFramePr>
                <a:graphicFrameLocks noChangeAspect="1"/>
              </p:cNvGraphicFramePr>
              <p:nvPr>
                <p:extLst>
                  <p:ext uri="{D42A27DB-BD31-4B8C-83A1-F6EECF244321}">
                    <p14:modId xmlns:p14="http://schemas.microsoft.com/office/powerpoint/2010/main" val="937804184"/>
                  </p:ext>
                </p:extLst>
              </p:nvPr>
            </p:nvGraphicFramePr>
            <p:xfrm>
              <a:off x="3333946" y="2587512"/>
              <a:ext cx="2484046" cy="1397276"/>
            </p:xfrm>
            <a:graphic>
              <a:graphicData uri="http://schemas.microsoft.com/office/powerpoint/2016/slidezoom">
                <pslz:sldZm>
                  <pslz:sldZmObj sldId="583" cId="1764473288">
                    <pslz:zmPr id="{E571FA0B-1BCE-4249-ACD7-759452BF5101}" returnToParent="0" transitionDur="1000">
                      <p166:blipFill xmlns:p166="http://schemas.microsoft.com/office/powerpoint/2016/6/main">
                        <a:blip r:embed="rId4"/>
                        <a:stretch>
                          <a:fillRect/>
                        </a:stretch>
                      </p166:blipFill>
                      <p166:spPr xmlns:p166="http://schemas.microsoft.com/office/powerpoint/2016/6/main">
                        <a:xfrm>
                          <a:off x="0" y="0"/>
                          <a:ext cx="2484046" cy="1397276"/>
                        </a:xfrm>
                        <a:prstGeom prst="rect">
                          <a:avLst/>
                        </a:prstGeom>
                        <a:ln w="3175">
                          <a:solidFill>
                            <a:prstClr val="ltGray"/>
                          </a:solidFill>
                        </a:ln>
                      </p166:spPr>
                    </pslz:zmPr>
                  </pslz:sldZmObj>
                </pslz:sldZm>
              </a:graphicData>
            </a:graphic>
          </p:graphicFrame>
        </mc:Choice>
        <mc:Fallback xmlns="">
          <p:pic>
            <p:nvPicPr>
              <p:cNvPr id="13" name="Slide Zoom 12">
                <a:extLst>
                  <a:ext uri="{FF2B5EF4-FFF2-40B4-BE49-F238E27FC236}">
                    <a16:creationId xmlns:a16="http://schemas.microsoft.com/office/drawing/2014/main" id="{9131BE75-63DC-4513-8FE7-5D08B3ADC844}"/>
                  </a:ext>
                </a:extLst>
              </p:cNvPr>
              <p:cNvPicPr>
                <a:picLocks noGrp="1" noRot="1" noChangeAspect="1" noMove="1" noResize="1" noEditPoints="1" noAdjustHandles="1" noChangeArrowheads="1" noChangeShapeType="1"/>
              </p:cNvPicPr>
              <p:nvPr/>
            </p:nvPicPr>
            <p:blipFill>
              <a:blip r:embed="rId5"/>
              <a:stretch>
                <a:fillRect/>
              </a:stretch>
            </p:blipFill>
            <p:spPr>
              <a:xfrm>
                <a:off x="3333946" y="2587512"/>
                <a:ext cx="2484046" cy="139727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BFFBDAAF-7FCD-422B-8400-816597D57028}"/>
                  </a:ext>
                </a:extLst>
              </p:cNvPr>
              <p:cNvGraphicFramePr>
                <a:graphicFrameLocks noChangeAspect="1"/>
              </p:cNvGraphicFramePr>
              <p:nvPr>
                <p:extLst>
                  <p:ext uri="{D42A27DB-BD31-4B8C-83A1-F6EECF244321}">
                    <p14:modId xmlns:p14="http://schemas.microsoft.com/office/powerpoint/2010/main" val="2310933276"/>
                  </p:ext>
                </p:extLst>
              </p:nvPr>
            </p:nvGraphicFramePr>
            <p:xfrm>
              <a:off x="6042417" y="2579106"/>
              <a:ext cx="2484046" cy="1397276"/>
            </p:xfrm>
            <a:graphic>
              <a:graphicData uri="http://schemas.microsoft.com/office/powerpoint/2016/slidezoom">
                <pslz:sldZm>
                  <pslz:sldZmObj sldId="266" cId="0">
                    <pslz:zmPr id="{4DE7181C-9B7B-4F4D-AB1F-FE869C8C48BA}" returnToParent="0" transitionDur="1000">
                      <p166:blipFill xmlns:p166="http://schemas.microsoft.com/office/powerpoint/2016/6/main">
                        <a:blip r:embed="rId6"/>
                        <a:stretch>
                          <a:fillRect/>
                        </a:stretch>
                      </p166:blipFill>
                      <p166:spPr xmlns:p166="http://schemas.microsoft.com/office/powerpoint/2016/6/main">
                        <a:xfrm>
                          <a:off x="0" y="0"/>
                          <a:ext cx="2484046" cy="1397276"/>
                        </a:xfrm>
                        <a:prstGeom prst="rect">
                          <a:avLst/>
                        </a:prstGeom>
                        <a:ln w="3175">
                          <a:solidFill>
                            <a:prstClr val="ltGray"/>
                          </a:solidFill>
                        </a:ln>
                      </p166:spPr>
                    </pslz:zmPr>
                  </pslz:sldZmObj>
                </pslz:sldZm>
              </a:graphicData>
            </a:graphic>
          </p:graphicFrame>
        </mc:Choice>
        <mc:Fallback xmlns="">
          <p:pic>
            <p:nvPicPr>
              <p:cNvPr id="15" name="Slide Zoom 14">
                <a:extLst>
                  <a:ext uri="{FF2B5EF4-FFF2-40B4-BE49-F238E27FC236}">
                    <a16:creationId xmlns:a16="http://schemas.microsoft.com/office/drawing/2014/main" id="{BFFBDAAF-7FCD-422B-8400-816597D57028}"/>
                  </a:ext>
                </a:extLst>
              </p:cNvPr>
              <p:cNvPicPr>
                <a:picLocks noGrp="1" noRot="1" noChangeAspect="1" noMove="1" noResize="1" noEditPoints="1" noAdjustHandles="1" noChangeArrowheads="1" noChangeShapeType="1"/>
              </p:cNvPicPr>
              <p:nvPr/>
            </p:nvPicPr>
            <p:blipFill>
              <a:blip r:embed="rId7"/>
              <a:stretch>
                <a:fillRect/>
              </a:stretch>
            </p:blipFill>
            <p:spPr>
              <a:xfrm>
                <a:off x="6042417" y="2579106"/>
                <a:ext cx="2484046" cy="1397276"/>
              </a:xfrm>
              <a:prstGeom prst="rect">
                <a:avLst/>
              </a:prstGeom>
              <a:ln w="3175">
                <a:solidFill>
                  <a:prstClr val="ltGray"/>
                </a:solidFill>
              </a:ln>
            </p:spPr>
          </p:pic>
        </mc:Fallback>
      </mc:AlternateContent>
    </p:spTree>
    <p:extLst>
      <p:ext uri="{BB962C8B-B14F-4D97-AF65-F5344CB8AC3E}">
        <p14:creationId xmlns:p14="http://schemas.microsoft.com/office/powerpoint/2010/main" val="581870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latin typeface="Arial Black" panose="020B0A04020102020204" pitchFamily="34" charset="0"/>
              </a:rPr>
              <a:t>CRISPR-Cas9 Gene Editing</a:t>
            </a:r>
            <a:endParaRPr sz="2400" dirty="0">
              <a:latin typeface="Arial Black" panose="020B0A04020102020204" pitchFamily="34" charset="0"/>
            </a:endParaRPr>
          </a:p>
        </p:txBody>
      </p:sp>
      <p:sp>
        <p:nvSpPr>
          <p:cNvPr id="504" name="Google Shape;504;p55"/>
          <p:cNvSpPr txBox="1"/>
          <p:nvPr/>
        </p:nvSpPr>
        <p:spPr>
          <a:xfrm>
            <a:off x="762549" y="1333500"/>
            <a:ext cx="28386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Cut</a:t>
            </a:r>
            <a:endParaRPr sz="1800" b="1" i="1" dirty="0"/>
          </a:p>
        </p:txBody>
      </p:sp>
      <p:sp>
        <p:nvSpPr>
          <p:cNvPr id="505" name="Google Shape;505;p55"/>
          <p:cNvSpPr txBox="1"/>
          <p:nvPr/>
        </p:nvSpPr>
        <p:spPr>
          <a:xfrm>
            <a:off x="4572000" y="1333500"/>
            <a:ext cx="37719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Repair</a:t>
            </a:r>
            <a:endParaRPr sz="1800" b="1" i="1" dirty="0"/>
          </a:p>
        </p:txBody>
      </p:sp>
      <p:cxnSp>
        <p:nvCxnSpPr>
          <p:cNvPr id="506" name="Google Shape;506;p55"/>
          <p:cNvCxnSpPr>
            <a:cxnSpLocks/>
          </p:cNvCxnSpPr>
          <p:nvPr/>
        </p:nvCxnSpPr>
        <p:spPr>
          <a:xfrm>
            <a:off x="771524" y="1765475"/>
            <a:ext cx="3534344" cy="0"/>
          </a:xfrm>
          <a:prstGeom prst="straightConnector1">
            <a:avLst/>
          </a:prstGeom>
          <a:noFill/>
          <a:ln w="19050" cap="flat" cmpd="sng">
            <a:solidFill>
              <a:srgbClr val="FF9900"/>
            </a:solidFill>
            <a:prstDash val="solid"/>
            <a:round/>
            <a:headEnd type="none" w="med" len="med"/>
            <a:tailEnd type="none" w="med" len="med"/>
          </a:ln>
        </p:spPr>
      </p:cxnSp>
      <p:cxnSp>
        <p:nvCxnSpPr>
          <p:cNvPr id="507" name="Google Shape;507;p55"/>
          <p:cNvCxnSpPr>
            <a:cxnSpLocks/>
          </p:cNvCxnSpPr>
          <p:nvPr/>
        </p:nvCxnSpPr>
        <p:spPr>
          <a:xfrm>
            <a:off x="4571999" y="1765475"/>
            <a:ext cx="3609833" cy="0"/>
          </a:xfrm>
          <a:prstGeom prst="straightConnector1">
            <a:avLst/>
          </a:prstGeom>
          <a:noFill/>
          <a:ln w="19050" cap="flat" cmpd="sng">
            <a:solidFill>
              <a:srgbClr val="FF9900"/>
            </a:solidFill>
            <a:prstDash val="solid"/>
            <a:round/>
            <a:headEnd type="none" w="med" len="med"/>
            <a:tailEnd type="none" w="med" len="med"/>
          </a:ln>
        </p:spPr>
      </p:cxnSp>
      <p:pic>
        <p:nvPicPr>
          <p:cNvPr id="36" name="Picture 35" descr="A silhouette of a person&#10;&#10;Description automatically generated">
            <a:extLst>
              <a:ext uri="{FF2B5EF4-FFF2-40B4-BE49-F238E27FC236}">
                <a16:creationId xmlns:a16="http://schemas.microsoft.com/office/drawing/2014/main" id="{C6C6EFA5-8262-48E6-83E6-AA1393E96C9E}"/>
              </a:ext>
            </a:extLst>
          </p:cNvPr>
          <p:cNvPicPr>
            <a:picLocks noChangeAspect="1"/>
          </p:cNvPicPr>
          <p:nvPr/>
        </p:nvPicPr>
        <p:blipFill>
          <a:blip r:embed="rId3"/>
          <a:stretch>
            <a:fillRect/>
          </a:stretch>
        </p:blipFill>
        <p:spPr>
          <a:xfrm>
            <a:off x="1391880" y="1940437"/>
            <a:ext cx="2176486" cy="2028993"/>
          </a:xfrm>
          <a:prstGeom prst="rect">
            <a:avLst/>
          </a:prstGeom>
        </p:spPr>
      </p:pic>
      <p:pic>
        <p:nvPicPr>
          <p:cNvPr id="37" name="Picture 36" descr="A picture containing clock&#10;&#10;Description automatically generated">
            <a:extLst>
              <a:ext uri="{FF2B5EF4-FFF2-40B4-BE49-F238E27FC236}">
                <a16:creationId xmlns:a16="http://schemas.microsoft.com/office/drawing/2014/main" id="{41FC2DE2-EAB3-410C-91C2-07EA3D554B7F}"/>
              </a:ext>
            </a:extLst>
          </p:cNvPr>
          <p:cNvPicPr>
            <a:picLocks noChangeAspect="1"/>
          </p:cNvPicPr>
          <p:nvPr/>
        </p:nvPicPr>
        <p:blipFill>
          <a:blip r:embed="rId4"/>
          <a:stretch>
            <a:fillRect/>
          </a:stretch>
        </p:blipFill>
        <p:spPr>
          <a:xfrm>
            <a:off x="1221018" y="2909065"/>
            <a:ext cx="2675542" cy="968490"/>
          </a:xfrm>
          <a:prstGeom prst="rect">
            <a:avLst/>
          </a:prstGeom>
        </p:spPr>
      </p:pic>
      <p:pic>
        <p:nvPicPr>
          <p:cNvPr id="24" name="Picture 23" descr="A picture containing object, clock&#10;&#10;Description automatically generated">
            <a:extLst>
              <a:ext uri="{FF2B5EF4-FFF2-40B4-BE49-F238E27FC236}">
                <a16:creationId xmlns:a16="http://schemas.microsoft.com/office/drawing/2014/main" id="{5E275DD8-7F18-416A-BB01-3CC840860D09}"/>
              </a:ext>
            </a:extLst>
          </p:cNvPr>
          <p:cNvPicPr>
            <a:picLocks noChangeAspect="1"/>
          </p:cNvPicPr>
          <p:nvPr/>
        </p:nvPicPr>
        <p:blipFill rotWithShape="1">
          <a:blip r:embed="rId5"/>
          <a:srcRect l="14721"/>
          <a:stretch/>
        </p:blipFill>
        <p:spPr>
          <a:xfrm rot="20088340">
            <a:off x="967550" y="2805043"/>
            <a:ext cx="1475114" cy="214891"/>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3D4C0FBA-A99B-45A9-A40C-1BF0F5443769}"/>
              </a:ext>
            </a:extLst>
          </p:cNvPr>
          <p:cNvPicPr>
            <a:picLocks noChangeAspect="1"/>
          </p:cNvPicPr>
          <p:nvPr/>
        </p:nvPicPr>
        <p:blipFill rotWithShape="1">
          <a:blip r:embed="rId5"/>
          <a:srcRect l="17229" r="16233"/>
          <a:stretch/>
        </p:blipFill>
        <p:spPr>
          <a:xfrm rot="1281773">
            <a:off x="2682142" y="2776694"/>
            <a:ext cx="1150926" cy="214891"/>
          </a:xfrm>
          <a:prstGeom prst="rect">
            <a:avLst/>
          </a:prstGeom>
        </p:spPr>
      </p:pic>
      <p:pic>
        <p:nvPicPr>
          <p:cNvPr id="20" name="Picture 19" descr="A picture containing object, clock&#10;&#10;Description automatically generated">
            <a:extLst>
              <a:ext uri="{FF2B5EF4-FFF2-40B4-BE49-F238E27FC236}">
                <a16:creationId xmlns:a16="http://schemas.microsoft.com/office/drawing/2014/main" id="{0BD80DAD-EF1A-4A5A-9E66-C3D4E009C84A}"/>
              </a:ext>
            </a:extLst>
          </p:cNvPr>
          <p:cNvPicPr>
            <a:picLocks noChangeAspect="1"/>
          </p:cNvPicPr>
          <p:nvPr/>
        </p:nvPicPr>
        <p:blipFill rotWithShape="1">
          <a:blip r:embed="rId5"/>
          <a:srcRect l="17234" r="7777"/>
          <a:stretch/>
        </p:blipFill>
        <p:spPr>
          <a:xfrm>
            <a:off x="6984318" y="2661503"/>
            <a:ext cx="1359581" cy="225241"/>
          </a:xfrm>
          <a:prstGeom prst="rect">
            <a:avLst/>
          </a:prstGeom>
        </p:spPr>
      </p:pic>
      <p:pic>
        <p:nvPicPr>
          <p:cNvPr id="16" name="Picture 15" descr="A picture containing object, clock&#10;&#10;Description automatically generated">
            <a:extLst>
              <a:ext uri="{FF2B5EF4-FFF2-40B4-BE49-F238E27FC236}">
                <a16:creationId xmlns:a16="http://schemas.microsoft.com/office/drawing/2014/main" id="{168FB16B-4FA4-4F62-A98C-537B1F1E01B8}"/>
              </a:ext>
            </a:extLst>
          </p:cNvPr>
          <p:cNvPicPr>
            <a:picLocks noChangeAspect="1"/>
          </p:cNvPicPr>
          <p:nvPr/>
        </p:nvPicPr>
        <p:blipFill rotWithShape="1">
          <a:blip r:embed="rId5"/>
          <a:srcRect l="14721" r="1640"/>
          <a:stretch/>
        </p:blipFill>
        <p:spPr>
          <a:xfrm>
            <a:off x="4571999" y="2666052"/>
            <a:ext cx="1516419" cy="225241"/>
          </a:xfrm>
          <a:prstGeom prst="rect">
            <a:avLst/>
          </a:prstGeom>
        </p:spPr>
      </p:pic>
      <p:pic>
        <p:nvPicPr>
          <p:cNvPr id="22" name="Picture 21" descr="A picture containing object, clock, drawing&#10;&#10;Description automatically generated">
            <a:extLst>
              <a:ext uri="{FF2B5EF4-FFF2-40B4-BE49-F238E27FC236}">
                <a16:creationId xmlns:a16="http://schemas.microsoft.com/office/drawing/2014/main" id="{6BB06A46-4101-4993-AAC9-C08105B54D99}"/>
              </a:ext>
            </a:extLst>
          </p:cNvPr>
          <p:cNvPicPr>
            <a:picLocks noChangeAspect="1"/>
          </p:cNvPicPr>
          <p:nvPr/>
        </p:nvPicPr>
        <p:blipFill rotWithShape="1">
          <a:blip r:embed="rId6"/>
          <a:srcRect l="49266"/>
          <a:stretch/>
        </p:blipFill>
        <p:spPr>
          <a:xfrm>
            <a:off x="6084646" y="2081966"/>
            <a:ext cx="908148" cy="222378"/>
          </a:xfrm>
          <a:prstGeom prst="rect">
            <a:avLst/>
          </a:prstGeom>
        </p:spPr>
      </p:pic>
      <p:pic>
        <p:nvPicPr>
          <p:cNvPr id="23" name="Picture 22" descr="A picture containing object, clock&#10;&#10;Description automatically generated">
            <a:extLst>
              <a:ext uri="{FF2B5EF4-FFF2-40B4-BE49-F238E27FC236}">
                <a16:creationId xmlns:a16="http://schemas.microsoft.com/office/drawing/2014/main" id="{DA6AC00C-9F5F-4461-8700-6D0B6586891B}"/>
              </a:ext>
            </a:extLst>
          </p:cNvPr>
          <p:cNvPicPr>
            <a:picLocks noChangeAspect="1"/>
          </p:cNvPicPr>
          <p:nvPr/>
        </p:nvPicPr>
        <p:blipFill rotWithShape="1">
          <a:blip r:embed="rId5"/>
          <a:srcRect l="17234" r="36153"/>
          <a:stretch/>
        </p:blipFill>
        <p:spPr>
          <a:xfrm>
            <a:off x="6984318" y="2077303"/>
            <a:ext cx="845121" cy="225241"/>
          </a:xfrm>
          <a:prstGeom prst="rect">
            <a:avLst/>
          </a:prstGeom>
        </p:spPr>
      </p:pic>
      <p:pic>
        <p:nvPicPr>
          <p:cNvPr id="26" name="Picture 25" descr="A picture containing object, clock&#10;&#10;Description automatically generated">
            <a:extLst>
              <a:ext uri="{FF2B5EF4-FFF2-40B4-BE49-F238E27FC236}">
                <a16:creationId xmlns:a16="http://schemas.microsoft.com/office/drawing/2014/main" id="{9B9D51E1-81D3-44A2-9C74-933CC2703DA3}"/>
              </a:ext>
            </a:extLst>
          </p:cNvPr>
          <p:cNvPicPr>
            <a:picLocks noChangeAspect="1"/>
          </p:cNvPicPr>
          <p:nvPr/>
        </p:nvPicPr>
        <p:blipFill rotWithShape="1">
          <a:blip r:embed="rId5"/>
          <a:srcRect l="51998" r="1640"/>
          <a:stretch/>
        </p:blipFill>
        <p:spPr>
          <a:xfrm>
            <a:off x="5247846" y="2081852"/>
            <a:ext cx="840572" cy="225241"/>
          </a:xfrm>
          <a:prstGeom prst="rect">
            <a:avLst/>
          </a:prstGeom>
        </p:spPr>
      </p:pic>
      <p:pic>
        <p:nvPicPr>
          <p:cNvPr id="27" name="Picture 26" descr="A picture containing object, clock&#10;&#10;Description automatically generated">
            <a:extLst>
              <a:ext uri="{FF2B5EF4-FFF2-40B4-BE49-F238E27FC236}">
                <a16:creationId xmlns:a16="http://schemas.microsoft.com/office/drawing/2014/main" id="{5A1B49CB-CD0E-4C84-8B5C-B389835B76E7}"/>
              </a:ext>
            </a:extLst>
          </p:cNvPr>
          <p:cNvPicPr>
            <a:picLocks noChangeAspect="1"/>
          </p:cNvPicPr>
          <p:nvPr/>
        </p:nvPicPr>
        <p:blipFill rotWithShape="1">
          <a:blip r:embed="rId5"/>
          <a:srcRect l="17233" r="7527"/>
          <a:stretch/>
        </p:blipFill>
        <p:spPr>
          <a:xfrm>
            <a:off x="6979770" y="3563869"/>
            <a:ext cx="1364130" cy="225241"/>
          </a:xfrm>
          <a:prstGeom prst="rect">
            <a:avLst/>
          </a:prstGeom>
        </p:spPr>
      </p:pic>
      <p:pic>
        <p:nvPicPr>
          <p:cNvPr id="28" name="Picture 27" descr="A picture containing object, clock&#10;&#10;Description automatically generated">
            <a:extLst>
              <a:ext uri="{FF2B5EF4-FFF2-40B4-BE49-F238E27FC236}">
                <a16:creationId xmlns:a16="http://schemas.microsoft.com/office/drawing/2014/main" id="{B17F9C1D-5801-477F-9889-33F1D907AD03}"/>
              </a:ext>
            </a:extLst>
          </p:cNvPr>
          <p:cNvPicPr>
            <a:picLocks noChangeAspect="1"/>
          </p:cNvPicPr>
          <p:nvPr/>
        </p:nvPicPr>
        <p:blipFill rotWithShape="1">
          <a:blip r:embed="rId5"/>
          <a:srcRect l="14721" r="1640"/>
          <a:stretch/>
        </p:blipFill>
        <p:spPr>
          <a:xfrm>
            <a:off x="4567450" y="3568418"/>
            <a:ext cx="1516419" cy="225241"/>
          </a:xfrm>
          <a:prstGeom prst="rect">
            <a:avLst/>
          </a:prstGeom>
        </p:spPr>
      </p:pic>
      <p:pic>
        <p:nvPicPr>
          <p:cNvPr id="29" name="Picture 28" descr="A picture containing object, clock, drawing&#10;&#10;Description automatically generated">
            <a:extLst>
              <a:ext uri="{FF2B5EF4-FFF2-40B4-BE49-F238E27FC236}">
                <a16:creationId xmlns:a16="http://schemas.microsoft.com/office/drawing/2014/main" id="{2FFB824D-3EBA-48BA-A9C6-ADAE746E380E}"/>
              </a:ext>
            </a:extLst>
          </p:cNvPr>
          <p:cNvPicPr>
            <a:picLocks noChangeAspect="1"/>
          </p:cNvPicPr>
          <p:nvPr/>
        </p:nvPicPr>
        <p:blipFill rotWithShape="1">
          <a:blip r:embed="rId6"/>
          <a:srcRect l="49266"/>
          <a:stretch/>
        </p:blipFill>
        <p:spPr>
          <a:xfrm>
            <a:off x="6080097" y="3570902"/>
            <a:ext cx="908148" cy="222378"/>
          </a:xfrm>
          <a:prstGeom prst="rect">
            <a:avLst/>
          </a:prstGeom>
        </p:spPr>
      </p:pic>
      <p:sp>
        <p:nvSpPr>
          <p:cNvPr id="31" name="Cross 30">
            <a:extLst>
              <a:ext uri="{FF2B5EF4-FFF2-40B4-BE49-F238E27FC236}">
                <a16:creationId xmlns:a16="http://schemas.microsoft.com/office/drawing/2014/main" id="{1AD6ED58-AC7C-4C2D-8247-3B3F4990A38A}"/>
              </a:ext>
            </a:extLst>
          </p:cNvPr>
          <p:cNvSpPr/>
          <p:nvPr/>
        </p:nvSpPr>
        <p:spPr>
          <a:xfrm>
            <a:off x="6472999" y="2464433"/>
            <a:ext cx="105600" cy="105600"/>
          </a:xfrm>
          <a:prstGeom prst="plus">
            <a:avLst>
              <a:gd name="adj" fmla="val 46251"/>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A close up of a logo&#10;&#10;Description automatically generated">
            <a:extLst>
              <a:ext uri="{FF2B5EF4-FFF2-40B4-BE49-F238E27FC236}">
                <a16:creationId xmlns:a16="http://schemas.microsoft.com/office/drawing/2014/main" id="{F6E44F55-C87F-4A58-BFB7-C8ACCA413B2A}"/>
              </a:ext>
            </a:extLst>
          </p:cNvPr>
          <p:cNvPicPr>
            <a:picLocks noChangeAspect="1"/>
          </p:cNvPicPr>
          <p:nvPr/>
        </p:nvPicPr>
        <p:blipFill rotWithShape="1">
          <a:blip r:embed="rId7"/>
          <a:srcRect l="26060" r="38047"/>
          <a:stretch/>
        </p:blipFill>
        <p:spPr>
          <a:xfrm rot="5400000">
            <a:off x="6272248" y="3093740"/>
            <a:ext cx="517710" cy="314924"/>
          </a:xfrm>
          <a:prstGeom prst="rect">
            <a:avLst/>
          </a:prstGeom>
        </p:spPr>
      </p:pic>
      <p:sp>
        <p:nvSpPr>
          <p:cNvPr id="33" name="Google Shape;509;p55">
            <a:extLst>
              <a:ext uri="{FF2B5EF4-FFF2-40B4-BE49-F238E27FC236}">
                <a16:creationId xmlns:a16="http://schemas.microsoft.com/office/drawing/2014/main" id="{AA8429BC-A037-4E17-94FA-B32C973A662E}"/>
              </a:ext>
            </a:extLst>
          </p:cNvPr>
          <p:cNvSpPr txBox="1"/>
          <p:nvPr/>
        </p:nvSpPr>
        <p:spPr>
          <a:xfrm>
            <a:off x="4571999" y="3855130"/>
            <a:ext cx="3771900" cy="36832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i="1" dirty="0"/>
              <a:t>Homology directed repair</a:t>
            </a:r>
            <a:endParaRPr sz="1200" b="1" i="1" dirty="0"/>
          </a:p>
        </p:txBody>
      </p:sp>
      <p:pic>
        <p:nvPicPr>
          <p:cNvPr id="30" name="Picture 29">
            <a:extLst>
              <a:ext uri="{FF2B5EF4-FFF2-40B4-BE49-F238E27FC236}">
                <a16:creationId xmlns:a16="http://schemas.microsoft.com/office/drawing/2014/main" id="{9123DA92-6927-4287-85C9-FBD4C0B14E5B}"/>
              </a:ext>
            </a:extLst>
          </p:cNvPr>
          <p:cNvPicPr>
            <a:picLocks/>
          </p:cNvPicPr>
          <p:nvPr/>
        </p:nvPicPr>
        <p:blipFill>
          <a:blip r:embed="rId8"/>
          <a:stretch>
            <a:fillRect/>
          </a:stretch>
        </p:blipFill>
        <p:spPr>
          <a:xfrm>
            <a:off x="6668998" y="3069461"/>
            <a:ext cx="393336" cy="393336"/>
          </a:xfrm>
          <a:prstGeom prst="rect">
            <a:avLst/>
          </a:prstGeom>
        </p:spPr>
      </p:pic>
      <p:sp>
        <p:nvSpPr>
          <p:cNvPr id="34" name="TextBox 33">
            <a:extLst>
              <a:ext uri="{FF2B5EF4-FFF2-40B4-BE49-F238E27FC236}">
                <a16:creationId xmlns:a16="http://schemas.microsoft.com/office/drawing/2014/main" id="{7A9D664E-42A2-434C-905A-0C91DACE1050}"/>
              </a:ext>
            </a:extLst>
          </p:cNvPr>
          <p:cNvSpPr txBox="1"/>
          <p:nvPr/>
        </p:nvSpPr>
        <p:spPr>
          <a:xfrm>
            <a:off x="7274200" y="3026974"/>
            <a:ext cx="18152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Repair machinery</a:t>
            </a:r>
          </a:p>
        </p:txBody>
      </p:sp>
      <p:cxnSp>
        <p:nvCxnSpPr>
          <p:cNvPr id="35" name="Straight Connector 34">
            <a:extLst>
              <a:ext uri="{FF2B5EF4-FFF2-40B4-BE49-F238E27FC236}">
                <a16:creationId xmlns:a16="http://schemas.microsoft.com/office/drawing/2014/main" id="{4A378588-803C-44FB-855E-D2EFBFB92AA8}"/>
              </a:ext>
            </a:extLst>
          </p:cNvPr>
          <p:cNvCxnSpPr>
            <a:cxnSpLocks/>
            <a:endCxn id="30" idx="3"/>
          </p:cNvCxnSpPr>
          <p:nvPr/>
        </p:nvCxnSpPr>
        <p:spPr>
          <a:xfrm flipH="1">
            <a:off x="7062334" y="3176403"/>
            <a:ext cx="310454" cy="89726"/>
          </a:xfrm>
          <a:prstGeom prst="line">
            <a:avLst/>
          </a:prstGeom>
          <a:ln w="12700">
            <a:solidFill>
              <a:srgbClr val="D931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F68572F7-89AD-43B7-83D2-9BBEC38ACBDB}"/>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3666668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latin typeface="Arial Black" panose="020B0A04020102020204" pitchFamily="34" charset="0"/>
              </a:rPr>
              <a:t>CRISPR-Cas9 Gene Editing</a:t>
            </a:r>
            <a:endParaRPr sz="2400" dirty="0">
              <a:latin typeface="Arial Black" panose="020B0A04020102020204" pitchFamily="34" charset="0"/>
            </a:endParaRPr>
          </a:p>
        </p:txBody>
      </p:sp>
      <p:sp>
        <p:nvSpPr>
          <p:cNvPr id="504" name="Google Shape;504;p55"/>
          <p:cNvSpPr txBox="1"/>
          <p:nvPr/>
        </p:nvSpPr>
        <p:spPr>
          <a:xfrm>
            <a:off x="762549" y="1333500"/>
            <a:ext cx="28386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Cut</a:t>
            </a:r>
            <a:endParaRPr sz="1800" b="1" i="1" dirty="0"/>
          </a:p>
        </p:txBody>
      </p:sp>
      <p:sp>
        <p:nvSpPr>
          <p:cNvPr id="505" name="Google Shape;505;p55"/>
          <p:cNvSpPr txBox="1"/>
          <p:nvPr/>
        </p:nvSpPr>
        <p:spPr>
          <a:xfrm>
            <a:off x="4572000" y="1333500"/>
            <a:ext cx="37719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Repair</a:t>
            </a:r>
            <a:endParaRPr sz="1800" b="1" i="1" dirty="0"/>
          </a:p>
        </p:txBody>
      </p:sp>
      <p:cxnSp>
        <p:nvCxnSpPr>
          <p:cNvPr id="506" name="Google Shape;506;p55"/>
          <p:cNvCxnSpPr>
            <a:cxnSpLocks/>
          </p:cNvCxnSpPr>
          <p:nvPr/>
        </p:nvCxnSpPr>
        <p:spPr>
          <a:xfrm>
            <a:off x="771524" y="1765475"/>
            <a:ext cx="3534344" cy="0"/>
          </a:xfrm>
          <a:prstGeom prst="straightConnector1">
            <a:avLst/>
          </a:prstGeom>
          <a:noFill/>
          <a:ln w="19050" cap="flat" cmpd="sng">
            <a:solidFill>
              <a:srgbClr val="FF9900"/>
            </a:solidFill>
            <a:prstDash val="solid"/>
            <a:round/>
            <a:headEnd type="none" w="med" len="med"/>
            <a:tailEnd type="none" w="med" len="med"/>
          </a:ln>
        </p:spPr>
      </p:cxnSp>
      <p:cxnSp>
        <p:nvCxnSpPr>
          <p:cNvPr id="507" name="Google Shape;507;p55"/>
          <p:cNvCxnSpPr>
            <a:cxnSpLocks/>
          </p:cNvCxnSpPr>
          <p:nvPr/>
        </p:nvCxnSpPr>
        <p:spPr>
          <a:xfrm>
            <a:off x="4571999" y="1765475"/>
            <a:ext cx="3609833" cy="0"/>
          </a:xfrm>
          <a:prstGeom prst="straightConnector1">
            <a:avLst/>
          </a:prstGeom>
          <a:noFill/>
          <a:ln w="19050" cap="flat" cmpd="sng">
            <a:solidFill>
              <a:srgbClr val="FF9900"/>
            </a:solidFill>
            <a:prstDash val="solid"/>
            <a:round/>
            <a:headEnd type="none" w="med" len="med"/>
            <a:tailEnd type="none" w="med" len="med"/>
          </a:ln>
        </p:spPr>
      </p:cxnSp>
      <p:pic>
        <p:nvPicPr>
          <p:cNvPr id="36" name="Picture 35" descr="A silhouette of a person&#10;&#10;Description automatically generated">
            <a:extLst>
              <a:ext uri="{FF2B5EF4-FFF2-40B4-BE49-F238E27FC236}">
                <a16:creationId xmlns:a16="http://schemas.microsoft.com/office/drawing/2014/main" id="{C6C6EFA5-8262-48E6-83E6-AA1393E96C9E}"/>
              </a:ext>
            </a:extLst>
          </p:cNvPr>
          <p:cNvPicPr>
            <a:picLocks noChangeAspect="1"/>
          </p:cNvPicPr>
          <p:nvPr/>
        </p:nvPicPr>
        <p:blipFill>
          <a:blip r:embed="rId3"/>
          <a:stretch>
            <a:fillRect/>
          </a:stretch>
        </p:blipFill>
        <p:spPr>
          <a:xfrm>
            <a:off x="1391880" y="1940437"/>
            <a:ext cx="2176486" cy="2028993"/>
          </a:xfrm>
          <a:prstGeom prst="rect">
            <a:avLst/>
          </a:prstGeom>
        </p:spPr>
      </p:pic>
      <p:pic>
        <p:nvPicPr>
          <p:cNvPr id="37" name="Picture 36" descr="A picture containing clock&#10;&#10;Description automatically generated">
            <a:extLst>
              <a:ext uri="{FF2B5EF4-FFF2-40B4-BE49-F238E27FC236}">
                <a16:creationId xmlns:a16="http://schemas.microsoft.com/office/drawing/2014/main" id="{41FC2DE2-EAB3-410C-91C2-07EA3D554B7F}"/>
              </a:ext>
            </a:extLst>
          </p:cNvPr>
          <p:cNvPicPr>
            <a:picLocks noChangeAspect="1"/>
          </p:cNvPicPr>
          <p:nvPr/>
        </p:nvPicPr>
        <p:blipFill>
          <a:blip r:embed="rId4"/>
          <a:stretch>
            <a:fillRect/>
          </a:stretch>
        </p:blipFill>
        <p:spPr>
          <a:xfrm>
            <a:off x="1221018" y="2909065"/>
            <a:ext cx="2675542" cy="968490"/>
          </a:xfrm>
          <a:prstGeom prst="rect">
            <a:avLst/>
          </a:prstGeom>
        </p:spPr>
      </p:pic>
      <p:pic>
        <p:nvPicPr>
          <p:cNvPr id="24" name="Picture 23" descr="A picture containing object, clock&#10;&#10;Description automatically generated">
            <a:extLst>
              <a:ext uri="{FF2B5EF4-FFF2-40B4-BE49-F238E27FC236}">
                <a16:creationId xmlns:a16="http://schemas.microsoft.com/office/drawing/2014/main" id="{5E275DD8-7F18-416A-BB01-3CC840860D09}"/>
              </a:ext>
            </a:extLst>
          </p:cNvPr>
          <p:cNvPicPr>
            <a:picLocks noChangeAspect="1"/>
          </p:cNvPicPr>
          <p:nvPr/>
        </p:nvPicPr>
        <p:blipFill rotWithShape="1">
          <a:blip r:embed="rId5"/>
          <a:srcRect l="14721"/>
          <a:stretch/>
        </p:blipFill>
        <p:spPr>
          <a:xfrm rot="20088340">
            <a:off x="967550" y="2805043"/>
            <a:ext cx="1475114" cy="214891"/>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3D4C0FBA-A99B-45A9-A40C-1BF0F5443769}"/>
              </a:ext>
            </a:extLst>
          </p:cNvPr>
          <p:cNvPicPr>
            <a:picLocks noChangeAspect="1"/>
          </p:cNvPicPr>
          <p:nvPr/>
        </p:nvPicPr>
        <p:blipFill rotWithShape="1">
          <a:blip r:embed="rId5"/>
          <a:srcRect l="17229" r="16233"/>
          <a:stretch/>
        </p:blipFill>
        <p:spPr>
          <a:xfrm rot="1281773">
            <a:off x="2682142" y="2776694"/>
            <a:ext cx="1150926" cy="214891"/>
          </a:xfrm>
          <a:prstGeom prst="rect">
            <a:avLst/>
          </a:prstGeom>
        </p:spPr>
      </p:pic>
      <p:pic>
        <p:nvPicPr>
          <p:cNvPr id="20" name="Picture 19" descr="A picture containing object, clock&#10;&#10;Description automatically generated">
            <a:extLst>
              <a:ext uri="{FF2B5EF4-FFF2-40B4-BE49-F238E27FC236}">
                <a16:creationId xmlns:a16="http://schemas.microsoft.com/office/drawing/2014/main" id="{0BD80DAD-EF1A-4A5A-9E66-C3D4E009C84A}"/>
              </a:ext>
            </a:extLst>
          </p:cNvPr>
          <p:cNvPicPr>
            <a:picLocks noChangeAspect="1"/>
          </p:cNvPicPr>
          <p:nvPr/>
        </p:nvPicPr>
        <p:blipFill rotWithShape="1">
          <a:blip r:embed="rId5"/>
          <a:srcRect l="17234" r="7777"/>
          <a:stretch/>
        </p:blipFill>
        <p:spPr>
          <a:xfrm>
            <a:off x="6984318" y="2661503"/>
            <a:ext cx="1359581" cy="225241"/>
          </a:xfrm>
          <a:prstGeom prst="rect">
            <a:avLst/>
          </a:prstGeom>
        </p:spPr>
      </p:pic>
      <p:pic>
        <p:nvPicPr>
          <p:cNvPr id="16" name="Picture 15" descr="A picture containing object, clock&#10;&#10;Description automatically generated">
            <a:extLst>
              <a:ext uri="{FF2B5EF4-FFF2-40B4-BE49-F238E27FC236}">
                <a16:creationId xmlns:a16="http://schemas.microsoft.com/office/drawing/2014/main" id="{168FB16B-4FA4-4F62-A98C-537B1F1E01B8}"/>
              </a:ext>
            </a:extLst>
          </p:cNvPr>
          <p:cNvPicPr>
            <a:picLocks noChangeAspect="1"/>
          </p:cNvPicPr>
          <p:nvPr/>
        </p:nvPicPr>
        <p:blipFill rotWithShape="1">
          <a:blip r:embed="rId5"/>
          <a:srcRect l="14721" r="1640"/>
          <a:stretch/>
        </p:blipFill>
        <p:spPr>
          <a:xfrm>
            <a:off x="4571999" y="2666052"/>
            <a:ext cx="1516419" cy="225241"/>
          </a:xfrm>
          <a:prstGeom prst="rect">
            <a:avLst/>
          </a:prstGeom>
        </p:spPr>
      </p:pic>
      <p:pic>
        <p:nvPicPr>
          <p:cNvPr id="22" name="Picture 21" descr="A picture containing object, clock, drawing&#10;&#10;Description automatically generated">
            <a:extLst>
              <a:ext uri="{FF2B5EF4-FFF2-40B4-BE49-F238E27FC236}">
                <a16:creationId xmlns:a16="http://schemas.microsoft.com/office/drawing/2014/main" id="{6BB06A46-4101-4993-AAC9-C08105B54D99}"/>
              </a:ext>
            </a:extLst>
          </p:cNvPr>
          <p:cNvPicPr>
            <a:picLocks noChangeAspect="1"/>
          </p:cNvPicPr>
          <p:nvPr/>
        </p:nvPicPr>
        <p:blipFill rotWithShape="1">
          <a:blip r:embed="rId6"/>
          <a:srcRect l="49266"/>
          <a:stretch/>
        </p:blipFill>
        <p:spPr>
          <a:xfrm>
            <a:off x="6084646" y="2081966"/>
            <a:ext cx="908148" cy="222378"/>
          </a:xfrm>
          <a:prstGeom prst="rect">
            <a:avLst/>
          </a:prstGeom>
        </p:spPr>
      </p:pic>
      <p:pic>
        <p:nvPicPr>
          <p:cNvPr id="23" name="Picture 22" descr="A picture containing object, clock&#10;&#10;Description automatically generated">
            <a:extLst>
              <a:ext uri="{FF2B5EF4-FFF2-40B4-BE49-F238E27FC236}">
                <a16:creationId xmlns:a16="http://schemas.microsoft.com/office/drawing/2014/main" id="{DA6AC00C-9F5F-4461-8700-6D0B6586891B}"/>
              </a:ext>
            </a:extLst>
          </p:cNvPr>
          <p:cNvPicPr>
            <a:picLocks noChangeAspect="1"/>
          </p:cNvPicPr>
          <p:nvPr/>
        </p:nvPicPr>
        <p:blipFill rotWithShape="1">
          <a:blip r:embed="rId5"/>
          <a:srcRect l="17234" r="36153"/>
          <a:stretch/>
        </p:blipFill>
        <p:spPr>
          <a:xfrm>
            <a:off x="6984318" y="2077303"/>
            <a:ext cx="845121" cy="225241"/>
          </a:xfrm>
          <a:prstGeom prst="rect">
            <a:avLst/>
          </a:prstGeom>
        </p:spPr>
      </p:pic>
      <p:pic>
        <p:nvPicPr>
          <p:cNvPr id="26" name="Picture 25" descr="A picture containing object, clock&#10;&#10;Description automatically generated">
            <a:extLst>
              <a:ext uri="{FF2B5EF4-FFF2-40B4-BE49-F238E27FC236}">
                <a16:creationId xmlns:a16="http://schemas.microsoft.com/office/drawing/2014/main" id="{9B9D51E1-81D3-44A2-9C74-933CC2703DA3}"/>
              </a:ext>
            </a:extLst>
          </p:cNvPr>
          <p:cNvPicPr>
            <a:picLocks noChangeAspect="1"/>
          </p:cNvPicPr>
          <p:nvPr/>
        </p:nvPicPr>
        <p:blipFill rotWithShape="1">
          <a:blip r:embed="rId5"/>
          <a:srcRect l="51998" r="1640"/>
          <a:stretch/>
        </p:blipFill>
        <p:spPr>
          <a:xfrm>
            <a:off x="5247846" y="2081852"/>
            <a:ext cx="840572" cy="225241"/>
          </a:xfrm>
          <a:prstGeom prst="rect">
            <a:avLst/>
          </a:prstGeom>
        </p:spPr>
      </p:pic>
      <p:pic>
        <p:nvPicPr>
          <p:cNvPr id="27" name="Picture 26" descr="A picture containing object, clock&#10;&#10;Description automatically generated">
            <a:extLst>
              <a:ext uri="{FF2B5EF4-FFF2-40B4-BE49-F238E27FC236}">
                <a16:creationId xmlns:a16="http://schemas.microsoft.com/office/drawing/2014/main" id="{5A1B49CB-CD0E-4C84-8B5C-B389835B76E7}"/>
              </a:ext>
            </a:extLst>
          </p:cNvPr>
          <p:cNvPicPr>
            <a:picLocks noChangeAspect="1"/>
          </p:cNvPicPr>
          <p:nvPr/>
        </p:nvPicPr>
        <p:blipFill rotWithShape="1">
          <a:blip r:embed="rId5"/>
          <a:srcRect l="17233" r="7527"/>
          <a:stretch/>
        </p:blipFill>
        <p:spPr>
          <a:xfrm>
            <a:off x="6979770" y="3563869"/>
            <a:ext cx="1364130" cy="225241"/>
          </a:xfrm>
          <a:prstGeom prst="rect">
            <a:avLst/>
          </a:prstGeom>
        </p:spPr>
      </p:pic>
      <p:pic>
        <p:nvPicPr>
          <p:cNvPr id="28" name="Picture 27" descr="A picture containing object, clock&#10;&#10;Description automatically generated">
            <a:extLst>
              <a:ext uri="{FF2B5EF4-FFF2-40B4-BE49-F238E27FC236}">
                <a16:creationId xmlns:a16="http://schemas.microsoft.com/office/drawing/2014/main" id="{B17F9C1D-5801-477F-9889-33F1D907AD03}"/>
              </a:ext>
            </a:extLst>
          </p:cNvPr>
          <p:cNvPicPr>
            <a:picLocks noChangeAspect="1"/>
          </p:cNvPicPr>
          <p:nvPr/>
        </p:nvPicPr>
        <p:blipFill rotWithShape="1">
          <a:blip r:embed="rId5"/>
          <a:srcRect l="14721" r="1640"/>
          <a:stretch/>
        </p:blipFill>
        <p:spPr>
          <a:xfrm>
            <a:off x="4567450" y="3568418"/>
            <a:ext cx="1516419" cy="225241"/>
          </a:xfrm>
          <a:prstGeom prst="rect">
            <a:avLst/>
          </a:prstGeom>
        </p:spPr>
      </p:pic>
      <p:pic>
        <p:nvPicPr>
          <p:cNvPr id="29" name="Picture 28" descr="A picture containing object, clock, drawing&#10;&#10;Description automatically generated">
            <a:extLst>
              <a:ext uri="{FF2B5EF4-FFF2-40B4-BE49-F238E27FC236}">
                <a16:creationId xmlns:a16="http://schemas.microsoft.com/office/drawing/2014/main" id="{2FFB824D-3EBA-48BA-A9C6-ADAE746E380E}"/>
              </a:ext>
            </a:extLst>
          </p:cNvPr>
          <p:cNvPicPr>
            <a:picLocks noChangeAspect="1"/>
          </p:cNvPicPr>
          <p:nvPr/>
        </p:nvPicPr>
        <p:blipFill rotWithShape="1">
          <a:blip r:embed="rId6"/>
          <a:srcRect l="49266"/>
          <a:stretch/>
        </p:blipFill>
        <p:spPr>
          <a:xfrm>
            <a:off x="6080097" y="3570902"/>
            <a:ext cx="908148" cy="222378"/>
          </a:xfrm>
          <a:prstGeom prst="rect">
            <a:avLst/>
          </a:prstGeom>
        </p:spPr>
      </p:pic>
      <p:sp>
        <p:nvSpPr>
          <p:cNvPr id="31" name="Cross 30">
            <a:extLst>
              <a:ext uri="{FF2B5EF4-FFF2-40B4-BE49-F238E27FC236}">
                <a16:creationId xmlns:a16="http://schemas.microsoft.com/office/drawing/2014/main" id="{1AD6ED58-AC7C-4C2D-8247-3B3F4990A38A}"/>
              </a:ext>
            </a:extLst>
          </p:cNvPr>
          <p:cNvSpPr/>
          <p:nvPr/>
        </p:nvSpPr>
        <p:spPr>
          <a:xfrm>
            <a:off x="6472999" y="2464433"/>
            <a:ext cx="105600" cy="105600"/>
          </a:xfrm>
          <a:prstGeom prst="plus">
            <a:avLst>
              <a:gd name="adj" fmla="val 46251"/>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A close up of a logo&#10;&#10;Description automatically generated">
            <a:extLst>
              <a:ext uri="{FF2B5EF4-FFF2-40B4-BE49-F238E27FC236}">
                <a16:creationId xmlns:a16="http://schemas.microsoft.com/office/drawing/2014/main" id="{F6E44F55-C87F-4A58-BFB7-C8ACCA413B2A}"/>
              </a:ext>
            </a:extLst>
          </p:cNvPr>
          <p:cNvPicPr>
            <a:picLocks noChangeAspect="1"/>
          </p:cNvPicPr>
          <p:nvPr/>
        </p:nvPicPr>
        <p:blipFill rotWithShape="1">
          <a:blip r:embed="rId7"/>
          <a:srcRect l="26060" r="38047"/>
          <a:stretch/>
        </p:blipFill>
        <p:spPr>
          <a:xfrm rot="5400000">
            <a:off x="6272248" y="3093740"/>
            <a:ext cx="517710" cy="314924"/>
          </a:xfrm>
          <a:prstGeom prst="rect">
            <a:avLst/>
          </a:prstGeom>
        </p:spPr>
      </p:pic>
      <p:sp>
        <p:nvSpPr>
          <p:cNvPr id="33" name="Google Shape;509;p55">
            <a:extLst>
              <a:ext uri="{FF2B5EF4-FFF2-40B4-BE49-F238E27FC236}">
                <a16:creationId xmlns:a16="http://schemas.microsoft.com/office/drawing/2014/main" id="{AA8429BC-A037-4E17-94FA-B32C973A662E}"/>
              </a:ext>
            </a:extLst>
          </p:cNvPr>
          <p:cNvSpPr txBox="1"/>
          <p:nvPr/>
        </p:nvSpPr>
        <p:spPr>
          <a:xfrm>
            <a:off x="4571999" y="3855130"/>
            <a:ext cx="3771900" cy="36832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i="1" dirty="0"/>
              <a:t>Homology directed repair</a:t>
            </a:r>
            <a:endParaRPr sz="1200" b="1" i="1" dirty="0"/>
          </a:p>
        </p:txBody>
      </p:sp>
      <p:cxnSp>
        <p:nvCxnSpPr>
          <p:cNvPr id="7" name="Straight Connector 6">
            <a:extLst>
              <a:ext uri="{FF2B5EF4-FFF2-40B4-BE49-F238E27FC236}">
                <a16:creationId xmlns:a16="http://schemas.microsoft.com/office/drawing/2014/main" id="{3C8704F2-006B-4D8B-824A-C0A15AF41713}"/>
              </a:ext>
            </a:extLst>
          </p:cNvPr>
          <p:cNvCxnSpPr>
            <a:cxnSpLocks/>
          </p:cNvCxnSpPr>
          <p:nvPr/>
        </p:nvCxnSpPr>
        <p:spPr>
          <a:xfrm>
            <a:off x="5247846" y="2014769"/>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00FC3E9-F62B-43E0-8713-069D117D0994}"/>
              </a:ext>
            </a:extLst>
          </p:cNvPr>
          <p:cNvCxnSpPr/>
          <p:nvPr/>
        </p:nvCxnSpPr>
        <p:spPr>
          <a:xfrm>
            <a:off x="6097515" y="2014769"/>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5ACCFD-B3BF-42A2-9D44-E6783333967C}"/>
              </a:ext>
            </a:extLst>
          </p:cNvPr>
          <p:cNvCxnSpPr>
            <a:cxnSpLocks/>
          </p:cNvCxnSpPr>
          <p:nvPr/>
        </p:nvCxnSpPr>
        <p:spPr>
          <a:xfrm>
            <a:off x="6979770" y="2014769"/>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DDAE3C6-039B-4487-A1CB-563ED79459CE}"/>
              </a:ext>
            </a:extLst>
          </p:cNvPr>
          <p:cNvCxnSpPr/>
          <p:nvPr/>
        </p:nvCxnSpPr>
        <p:spPr>
          <a:xfrm>
            <a:off x="7829439" y="2014769"/>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9123DA92-6927-4287-85C9-FBD4C0B14E5B}"/>
              </a:ext>
            </a:extLst>
          </p:cNvPr>
          <p:cNvPicPr>
            <a:picLocks/>
          </p:cNvPicPr>
          <p:nvPr/>
        </p:nvPicPr>
        <p:blipFill>
          <a:blip r:embed="rId8"/>
          <a:stretch>
            <a:fillRect/>
          </a:stretch>
        </p:blipFill>
        <p:spPr>
          <a:xfrm>
            <a:off x="6668998" y="3069461"/>
            <a:ext cx="393336" cy="393336"/>
          </a:xfrm>
          <a:prstGeom prst="rect">
            <a:avLst/>
          </a:prstGeom>
        </p:spPr>
      </p:pic>
      <p:sp>
        <p:nvSpPr>
          <p:cNvPr id="34" name="TextBox 33">
            <a:extLst>
              <a:ext uri="{FF2B5EF4-FFF2-40B4-BE49-F238E27FC236}">
                <a16:creationId xmlns:a16="http://schemas.microsoft.com/office/drawing/2014/main" id="{7A9D664E-42A2-434C-905A-0C91DACE1050}"/>
              </a:ext>
            </a:extLst>
          </p:cNvPr>
          <p:cNvSpPr txBox="1"/>
          <p:nvPr/>
        </p:nvSpPr>
        <p:spPr>
          <a:xfrm>
            <a:off x="7274200" y="3026974"/>
            <a:ext cx="18152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Repair machinery</a:t>
            </a:r>
          </a:p>
        </p:txBody>
      </p:sp>
      <p:cxnSp>
        <p:nvCxnSpPr>
          <p:cNvPr id="35" name="Straight Connector 34">
            <a:extLst>
              <a:ext uri="{FF2B5EF4-FFF2-40B4-BE49-F238E27FC236}">
                <a16:creationId xmlns:a16="http://schemas.microsoft.com/office/drawing/2014/main" id="{4A378588-803C-44FB-855E-D2EFBFB92AA8}"/>
              </a:ext>
            </a:extLst>
          </p:cNvPr>
          <p:cNvCxnSpPr>
            <a:cxnSpLocks/>
            <a:endCxn id="30" idx="3"/>
          </p:cNvCxnSpPr>
          <p:nvPr/>
        </p:nvCxnSpPr>
        <p:spPr>
          <a:xfrm flipH="1">
            <a:off x="7062334" y="3176403"/>
            <a:ext cx="310454" cy="89726"/>
          </a:xfrm>
          <a:prstGeom prst="line">
            <a:avLst/>
          </a:prstGeom>
          <a:ln w="12700">
            <a:solidFill>
              <a:srgbClr val="D931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602D1551-A3B2-4711-A14D-D4BA53CD47D9}"/>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2214546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latin typeface="Arial Black" panose="020B0A04020102020204" pitchFamily="34" charset="0"/>
              </a:rPr>
              <a:t>CRISPR-Cas9 Gene Editing</a:t>
            </a:r>
            <a:endParaRPr sz="2400" dirty="0">
              <a:latin typeface="Arial Black" panose="020B0A04020102020204" pitchFamily="34" charset="0"/>
            </a:endParaRPr>
          </a:p>
        </p:txBody>
      </p:sp>
      <p:sp>
        <p:nvSpPr>
          <p:cNvPr id="504" name="Google Shape;504;p55"/>
          <p:cNvSpPr txBox="1"/>
          <p:nvPr/>
        </p:nvSpPr>
        <p:spPr>
          <a:xfrm>
            <a:off x="762549" y="1333500"/>
            <a:ext cx="28386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Cut</a:t>
            </a:r>
            <a:endParaRPr sz="1800" b="1" i="1" dirty="0"/>
          </a:p>
        </p:txBody>
      </p:sp>
      <p:sp>
        <p:nvSpPr>
          <p:cNvPr id="505" name="Google Shape;505;p55"/>
          <p:cNvSpPr txBox="1"/>
          <p:nvPr/>
        </p:nvSpPr>
        <p:spPr>
          <a:xfrm>
            <a:off x="4572000" y="1333500"/>
            <a:ext cx="37719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Repair</a:t>
            </a:r>
            <a:endParaRPr sz="1800" b="1" i="1" dirty="0"/>
          </a:p>
        </p:txBody>
      </p:sp>
      <p:cxnSp>
        <p:nvCxnSpPr>
          <p:cNvPr id="506" name="Google Shape;506;p55"/>
          <p:cNvCxnSpPr>
            <a:cxnSpLocks/>
          </p:cNvCxnSpPr>
          <p:nvPr/>
        </p:nvCxnSpPr>
        <p:spPr>
          <a:xfrm>
            <a:off x="771524" y="1765475"/>
            <a:ext cx="3534344" cy="0"/>
          </a:xfrm>
          <a:prstGeom prst="straightConnector1">
            <a:avLst/>
          </a:prstGeom>
          <a:noFill/>
          <a:ln w="19050" cap="flat" cmpd="sng">
            <a:solidFill>
              <a:srgbClr val="FF9900"/>
            </a:solidFill>
            <a:prstDash val="solid"/>
            <a:round/>
            <a:headEnd type="none" w="med" len="med"/>
            <a:tailEnd type="none" w="med" len="med"/>
          </a:ln>
        </p:spPr>
      </p:cxnSp>
      <p:cxnSp>
        <p:nvCxnSpPr>
          <p:cNvPr id="507" name="Google Shape;507;p55"/>
          <p:cNvCxnSpPr>
            <a:cxnSpLocks/>
          </p:cNvCxnSpPr>
          <p:nvPr/>
        </p:nvCxnSpPr>
        <p:spPr>
          <a:xfrm>
            <a:off x="4571999" y="1765475"/>
            <a:ext cx="3609833" cy="0"/>
          </a:xfrm>
          <a:prstGeom prst="straightConnector1">
            <a:avLst/>
          </a:prstGeom>
          <a:noFill/>
          <a:ln w="19050" cap="flat" cmpd="sng">
            <a:solidFill>
              <a:srgbClr val="FF9900"/>
            </a:solidFill>
            <a:prstDash val="solid"/>
            <a:round/>
            <a:headEnd type="none" w="med" len="med"/>
            <a:tailEnd type="none" w="med" len="med"/>
          </a:ln>
        </p:spPr>
      </p:cxnSp>
      <p:pic>
        <p:nvPicPr>
          <p:cNvPr id="36" name="Picture 35" descr="A silhouette of a person&#10;&#10;Description automatically generated">
            <a:extLst>
              <a:ext uri="{FF2B5EF4-FFF2-40B4-BE49-F238E27FC236}">
                <a16:creationId xmlns:a16="http://schemas.microsoft.com/office/drawing/2014/main" id="{C6C6EFA5-8262-48E6-83E6-AA1393E96C9E}"/>
              </a:ext>
            </a:extLst>
          </p:cNvPr>
          <p:cNvPicPr>
            <a:picLocks noChangeAspect="1"/>
          </p:cNvPicPr>
          <p:nvPr/>
        </p:nvPicPr>
        <p:blipFill>
          <a:blip r:embed="rId3"/>
          <a:stretch>
            <a:fillRect/>
          </a:stretch>
        </p:blipFill>
        <p:spPr>
          <a:xfrm>
            <a:off x="1391880" y="1940437"/>
            <a:ext cx="2176486" cy="2028993"/>
          </a:xfrm>
          <a:prstGeom prst="rect">
            <a:avLst/>
          </a:prstGeom>
        </p:spPr>
      </p:pic>
      <p:pic>
        <p:nvPicPr>
          <p:cNvPr id="37" name="Picture 36" descr="A picture containing clock&#10;&#10;Description automatically generated">
            <a:extLst>
              <a:ext uri="{FF2B5EF4-FFF2-40B4-BE49-F238E27FC236}">
                <a16:creationId xmlns:a16="http://schemas.microsoft.com/office/drawing/2014/main" id="{41FC2DE2-EAB3-410C-91C2-07EA3D554B7F}"/>
              </a:ext>
            </a:extLst>
          </p:cNvPr>
          <p:cNvPicPr>
            <a:picLocks noChangeAspect="1"/>
          </p:cNvPicPr>
          <p:nvPr/>
        </p:nvPicPr>
        <p:blipFill>
          <a:blip r:embed="rId4"/>
          <a:stretch>
            <a:fillRect/>
          </a:stretch>
        </p:blipFill>
        <p:spPr>
          <a:xfrm>
            <a:off x="1221018" y="2909065"/>
            <a:ext cx="2675542" cy="968490"/>
          </a:xfrm>
          <a:prstGeom prst="rect">
            <a:avLst/>
          </a:prstGeom>
        </p:spPr>
      </p:pic>
      <p:pic>
        <p:nvPicPr>
          <p:cNvPr id="24" name="Picture 23" descr="A picture containing object, clock&#10;&#10;Description automatically generated">
            <a:extLst>
              <a:ext uri="{FF2B5EF4-FFF2-40B4-BE49-F238E27FC236}">
                <a16:creationId xmlns:a16="http://schemas.microsoft.com/office/drawing/2014/main" id="{5E275DD8-7F18-416A-BB01-3CC840860D09}"/>
              </a:ext>
            </a:extLst>
          </p:cNvPr>
          <p:cNvPicPr>
            <a:picLocks noChangeAspect="1"/>
          </p:cNvPicPr>
          <p:nvPr/>
        </p:nvPicPr>
        <p:blipFill rotWithShape="1">
          <a:blip r:embed="rId5"/>
          <a:srcRect l="14721"/>
          <a:stretch/>
        </p:blipFill>
        <p:spPr>
          <a:xfrm rot="20088340">
            <a:off x="967550" y="2805043"/>
            <a:ext cx="1475114" cy="214891"/>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3D4C0FBA-A99B-45A9-A40C-1BF0F5443769}"/>
              </a:ext>
            </a:extLst>
          </p:cNvPr>
          <p:cNvPicPr>
            <a:picLocks noChangeAspect="1"/>
          </p:cNvPicPr>
          <p:nvPr/>
        </p:nvPicPr>
        <p:blipFill rotWithShape="1">
          <a:blip r:embed="rId5"/>
          <a:srcRect l="17229" r="16233"/>
          <a:stretch/>
        </p:blipFill>
        <p:spPr>
          <a:xfrm rot="1281773">
            <a:off x="2682142" y="2776694"/>
            <a:ext cx="1150926" cy="214891"/>
          </a:xfrm>
          <a:prstGeom prst="rect">
            <a:avLst/>
          </a:prstGeom>
        </p:spPr>
      </p:pic>
      <p:pic>
        <p:nvPicPr>
          <p:cNvPr id="20" name="Picture 19" descr="A picture containing object, clock&#10;&#10;Description automatically generated">
            <a:extLst>
              <a:ext uri="{FF2B5EF4-FFF2-40B4-BE49-F238E27FC236}">
                <a16:creationId xmlns:a16="http://schemas.microsoft.com/office/drawing/2014/main" id="{0BD80DAD-EF1A-4A5A-9E66-C3D4E009C84A}"/>
              </a:ext>
            </a:extLst>
          </p:cNvPr>
          <p:cNvPicPr>
            <a:picLocks noChangeAspect="1"/>
          </p:cNvPicPr>
          <p:nvPr/>
        </p:nvPicPr>
        <p:blipFill rotWithShape="1">
          <a:blip r:embed="rId5"/>
          <a:srcRect l="17234" r="7777"/>
          <a:stretch/>
        </p:blipFill>
        <p:spPr>
          <a:xfrm>
            <a:off x="6984318" y="2661503"/>
            <a:ext cx="1359581" cy="225241"/>
          </a:xfrm>
          <a:prstGeom prst="rect">
            <a:avLst/>
          </a:prstGeom>
        </p:spPr>
      </p:pic>
      <p:pic>
        <p:nvPicPr>
          <p:cNvPr id="16" name="Picture 15" descr="A picture containing object, clock&#10;&#10;Description automatically generated">
            <a:extLst>
              <a:ext uri="{FF2B5EF4-FFF2-40B4-BE49-F238E27FC236}">
                <a16:creationId xmlns:a16="http://schemas.microsoft.com/office/drawing/2014/main" id="{168FB16B-4FA4-4F62-A98C-537B1F1E01B8}"/>
              </a:ext>
            </a:extLst>
          </p:cNvPr>
          <p:cNvPicPr>
            <a:picLocks noChangeAspect="1"/>
          </p:cNvPicPr>
          <p:nvPr/>
        </p:nvPicPr>
        <p:blipFill rotWithShape="1">
          <a:blip r:embed="rId5"/>
          <a:srcRect l="14721" r="1640"/>
          <a:stretch/>
        </p:blipFill>
        <p:spPr>
          <a:xfrm>
            <a:off x="4571999" y="2666052"/>
            <a:ext cx="1516419" cy="225241"/>
          </a:xfrm>
          <a:prstGeom prst="rect">
            <a:avLst/>
          </a:prstGeom>
        </p:spPr>
      </p:pic>
      <p:pic>
        <p:nvPicPr>
          <p:cNvPr id="22" name="Picture 21" descr="A picture containing object, clock, drawing&#10;&#10;Description automatically generated">
            <a:extLst>
              <a:ext uri="{FF2B5EF4-FFF2-40B4-BE49-F238E27FC236}">
                <a16:creationId xmlns:a16="http://schemas.microsoft.com/office/drawing/2014/main" id="{6BB06A46-4101-4993-AAC9-C08105B54D99}"/>
              </a:ext>
            </a:extLst>
          </p:cNvPr>
          <p:cNvPicPr>
            <a:picLocks noChangeAspect="1"/>
          </p:cNvPicPr>
          <p:nvPr/>
        </p:nvPicPr>
        <p:blipFill rotWithShape="1">
          <a:blip r:embed="rId6"/>
          <a:srcRect l="49266"/>
          <a:stretch/>
        </p:blipFill>
        <p:spPr>
          <a:xfrm>
            <a:off x="6084646" y="2081966"/>
            <a:ext cx="908148" cy="222378"/>
          </a:xfrm>
          <a:prstGeom prst="rect">
            <a:avLst/>
          </a:prstGeom>
        </p:spPr>
      </p:pic>
      <p:pic>
        <p:nvPicPr>
          <p:cNvPr id="23" name="Picture 22" descr="A picture containing object, clock&#10;&#10;Description automatically generated">
            <a:extLst>
              <a:ext uri="{FF2B5EF4-FFF2-40B4-BE49-F238E27FC236}">
                <a16:creationId xmlns:a16="http://schemas.microsoft.com/office/drawing/2014/main" id="{DA6AC00C-9F5F-4461-8700-6D0B6586891B}"/>
              </a:ext>
            </a:extLst>
          </p:cNvPr>
          <p:cNvPicPr>
            <a:picLocks noChangeAspect="1"/>
          </p:cNvPicPr>
          <p:nvPr/>
        </p:nvPicPr>
        <p:blipFill rotWithShape="1">
          <a:blip r:embed="rId5"/>
          <a:srcRect l="17234" r="36153"/>
          <a:stretch/>
        </p:blipFill>
        <p:spPr>
          <a:xfrm>
            <a:off x="6984318" y="2077303"/>
            <a:ext cx="845121" cy="225241"/>
          </a:xfrm>
          <a:prstGeom prst="rect">
            <a:avLst/>
          </a:prstGeom>
        </p:spPr>
      </p:pic>
      <p:pic>
        <p:nvPicPr>
          <p:cNvPr id="26" name="Picture 25" descr="A picture containing object, clock&#10;&#10;Description automatically generated">
            <a:extLst>
              <a:ext uri="{FF2B5EF4-FFF2-40B4-BE49-F238E27FC236}">
                <a16:creationId xmlns:a16="http://schemas.microsoft.com/office/drawing/2014/main" id="{9B9D51E1-81D3-44A2-9C74-933CC2703DA3}"/>
              </a:ext>
            </a:extLst>
          </p:cNvPr>
          <p:cNvPicPr>
            <a:picLocks noChangeAspect="1"/>
          </p:cNvPicPr>
          <p:nvPr/>
        </p:nvPicPr>
        <p:blipFill rotWithShape="1">
          <a:blip r:embed="rId5"/>
          <a:srcRect l="51998" r="1640"/>
          <a:stretch/>
        </p:blipFill>
        <p:spPr>
          <a:xfrm>
            <a:off x="5247846" y="2081852"/>
            <a:ext cx="840572" cy="225241"/>
          </a:xfrm>
          <a:prstGeom prst="rect">
            <a:avLst/>
          </a:prstGeom>
        </p:spPr>
      </p:pic>
      <p:pic>
        <p:nvPicPr>
          <p:cNvPr id="27" name="Picture 26" descr="A picture containing object, clock&#10;&#10;Description automatically generated">
            <a:extLst>
              <a:ext uri="{FF2B5EF4-FFF2-40B4-BE49-F238E27FC236}">
                <a16:creationId xmlns:a16="http://schemas.microsoft.com/office/drawing/2014/main" id="{5A1B49CB-CD0E-4C84-8B5C-B389835B76E7}"/>
              </a:ext>
            </a:extLst>
          </p:cNvPr>
          <p:cNvPicPr>
            <a:picLocks noChangeAspect="1"/>
          </p:cNvPicPr>
          <p:nvPr/>
        </p:nvPicPr>
        <p:blipFill rotWithShape="1">
          <a:blip r:embed="rId5"/>
          <a:srcRect l="17233" r="7527"/>
          <a:stretch/>
        </p:blipFill>
        <p:spPr>
          <a:xfrm>
            <a:off x="6979770" y="3563869"/>
            <a:ext cx="1364130" cy="225241"/>
          </a:xfrm>
          <a:prstGeom prst="rect">
            <a:avLst/>
          </a:prstGeom>
        </p:spPr>
      </p:pic>
      <p:pic>
        <p:nvPicPr>
          <p:cNvPr id="28" name="Picture 27" descr="A picture containing object, clock&#10;&#10;Description automatically generated">
            <a:extLst>
              <a:ext uri="{FF2B5EF4-FFF2-40B4-BE49-F238E27FC236}">
                <a16:creationId xmlns:a16="http://schemas.microsoft.com/office/drawing/2014/main" id="{B17F9C1D-5801-477F-9889-33F1D907AD03}"/>
              </a:ext>
            </a:extLst>
          </p:cNvPr>
          <p:cNvPicPr>
            <a:picLocks noChangeAspect="1"/>
          </p:cNvPicPr>
          <p:nvPr/>
        </p:nvPicPr>
        <p:blipFill rotWithShape="1">
          <a:blip r:embed="rId5"/>
          <a:srcRect l="14721" r="1640"/>
          <a:stretch/>
        </p:blipFill>
        <p:spPr>
          <a:xfrm>
            <a:off x="4567450" y="3568418"/>
            <a:ext cx="1516419" cy="225241"/>
          </a:xfrm>
          <a:prstGeom prst="rect">
            <a:avLst/>
          </a:prstGeom>
        </p:spPr>
      </p:pic>
      <p:pic>
        <p:nvPicPr>
          <p:cNvPr id="29" name="Picture 28" descr="A picture containing object, clock, drawing&#10;&#10;Description automatically generated">
            <a:extLst>
              <a:ext uri="{FF2B5EF4-FFF2-40B4-BE49-F238E27FC236}">
                <a16:creationId xmlns:a16="http://schemas.microsoft.com/office/drawing/2014/main" id="{2FFB824D-3EBA-48BA-A9C6-ADAE746E380E}"/>
              </a:ext>
            </a:extLst>
          </p:cNvPr>
          <p:cNvPicPr>
            <a:picLocks noChangeAspect="1"/>
          </p:cNvPicPr>
          <p:nvPr/>
        </p:nvPicPr>
        <p:blipFill rotWithShape="1">
          <a:blip r:embed="rId6"/>
          <a:srcRect l="49266"/>
          <a:stretch/>
        </p:blipFill>
        <p:spPr>
          <a:xfrm>
            <a:off x="6080097" y="3570902"/>
            <a:ext cx="908148" cy="222378"/>
          </a:xfrm>
          <a:prstGeom prst="rect">
            <a:avLst/>
          </a:prstGeom>
        </p:spPr>
      </p:pic>
      <p:sp>
        <p:nvSpPr>
          <p:cNvPr id="31" name="Cross 30">
            <a:extLst>
              <a:ext uri="{FF2B5EF4-FFF2-40B4-BE49-F238E27FC236}">
                <a16:creationId xmlns:a16="http://schemas.microsoft.com/office/drawing/2014/main" id="{1AD6ED58-AC7C-4C2D-8247-3B3F4990A38A}"/>
              </a:ext>
            </a:extLst>
          </p:cNvPr>
          <p:cNvSpPr/>
          <p:nvPr/>
        </p:nvSpPr>
        <p:spPr>
          <a:xfrm>
            <a:off x="6472999" y="2464433"/>
            <a:ext cx="105600" cy="105600"/>
          </a:xfrm>
          <a:prstGeom prst="plus">
            <a:avLst>
              <a:gd name="adj" fmla="val 46251"/>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A close up of a logo&#10;&#10;Description automatically generated">
            <a:extLst>
              <a:ext uri="{FF2B5EF4-FFF2-40B4-BE49-F238E27FC236}">
                <a16:creationId xmlns:a16="http://schemas.microsoft.com/office/drawing/2014/main" id="{F6E44F55-C87F-4A58-BFB7-C8ACCA413B2A}"/>
              </a:ext>
            </a:extLst>
          </p:cNvPr>
          <p:cNvPicPr>
            <a:picLocks noChangeAspect="1"/>
          </p:cNvPicPr>
          <p:nvPr/>
        </p:nvPicPr>
        <p:blipFill rotWithShape="1">
          <a:blip r:embed="rId7"/>
          <a:srcRect l="26060" r="38047"/>
          <a:stretch/>
        </p:blipFill>
        <p:spPr>
          <a:xfrm rot="5400000">
            <a:off x="6272248" y="3093740"/>
            <a:ext cx="517710" cy="314924"/>
          </a:xfrm>
          <a:prstGeom prst="rect">
            <a:avLst/>
          </a:prstGeom>
        </p:spPr>
      </p:pic>
      <p:cxnSp>
        <p:nvCxnSpPr>
          <p:cNvPr id="7" name="Straight Connector 6">
            <a:extLst>
              <a:ext uri="{FF2B5EF4-FFF2-40B4-BE49-F238E27FC236}">
                <a16:creationId xmlns:a16="http://schemas.microsoft.com/office/drawing/2014/main" id="{3C8704F2-006B-4D8B-824A-C0A15AF41713}"/>
              </a:ext>
            </a:extLst>
          </p:cNvPr>
          <p:cNvCxnSpPr>
            <a:cxnSpLocks/>
          </p:cNvCxnSpPr>
          <p:nvPr/>
        </p:nvCxnSpPr>
        <p:spPr>
          <a:xfrm>
            <a:off x="5247846" y="2014769"/>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00FC3E9-F62B-43E0-8713-069D117D0994}"/>
              </a:ext>
            </a:extLst>
          </p:cNvPr>
          <p:cNvCxnSpPr/>
          <p:nvPr/>
        </p:nvCxnSpPr>
        <p:spPr>
          <a:xfrm>
            <a:off x="6097515" y="2014769"/>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5ACCFD-B3BF-42A2-9D44-E6783333967C}"/>
              </a:ext>
            </a:extLst>
          </p:cNvPr>
          <p:cNvCxnSpPr>
            <a:cxnSpLocks/>
          </p:cNvCxnSpPr>
          <p:nvPr/>
        </p:nvCxnSpPr>
        <p:spPr>
          <a:xfrm>
            <a:off x="6979770" y="2014769"/>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DDAE3C6-039B-4487-A1CB-563ED79459CE}"/>
              </a:ext>
            </a:extLst>
          </p:cNvPr>
          <p:cNvCxnSpPr/>
          <p:nvPr/>
        </p:nvCxnSpPr>
        <p:spPr>
          <a:xfrm>
            <a:off x="7829439" y="2014769"/>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11B1DA4-40CE-42A0-95DB-8265ECBBEEFB}"/>
              </a:ext>
            </a:extLst>
          </p:cNvPr>
          <p:cNvSpPr txBox="1"/>
          <p:nvPr/>
        </p:nvSpPr>
        <p:spPr>
          <a:xfrm>
            <a:off x="331878" y="2178397"/>
            <a:ext cx="12136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1. Cas9</a:t>
            </a:r>
          </a:p>
        </p:txBody>
      </p:sp>
      <p:sp>
        <p:nvSpPr>
          <p:cNvPr id="45" name="TextBox 44">
            <a:extLst>
              <a:ext uri="{FF2B5EF4-FFF2-40B4-BE49-F238E27FC236}">
                <a16:creationId xmlns:a16="http://schemas.microsoft.com/office/drawing/2014/main" id="{732FB186-FE88-4558-B84E-47B575291734}"/>
              </a:ext>
            </a:extLst>
          </p:cNvPr>
          <p:cNvSpPr txBox="1"/>
          <p:nvPr/>
        </p:nvSpPr>
        <p:spPr>
          <a:xfrm>
            <a:off x="2679843" y="3898036"/>
            <a:ext cx="17770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2. Guide RNA</a:t>
            </a:r>
          </a:p>
        </p:txBody>
      </p:sp>
      <p:sp>
        <p:nvSpPr>
          <p:cNvPr id="46" name="TextBox 45">
            <a:extLst>
              <a:ext uri="{FF2B5EF4-FFF2-40B4-BE49-F238E27FC236}">
                <a16:creationId xmlns:a16="http://schemas.microsoft.com/office/drawing/2014/main" id="{68F589B5-858E-4A1C-B8FD-097498DD1445}"/>
              </a:ext>
            </a:extLst>
          </p:cNvPr>
          <p:cNvSpPr txBox="1"/>
          <p:nvPr/>
        </p:nvSpPr>
        <p:spPr>
          <a:xfrm>
            <a:off x="3670279" y="1885378"/>
            <a:ext cx="14557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3. Donor DNA</a:t>
            </a:r>
          </a:p>
        </p:txBody>
      </p:sp>
      <p:sp>
        <p:nvSpPr>
          <p:cNvPr id="47" name="TextBox 46">
            <a:extLst>
              <a:ext uri="{FF2B5EF4-FFF2-40B4-BE49-F238E27FC236}">
                <a16:creationId xmlns:a16="http://schemas.microsoft.com/office/drawing/2014/main" id="{0B3BE487-A518-41F4-B434-E1EB4787D25F}"/>
              </a:ext>
            </a:extLst>
          </p:cNvPr>
          <p:cNvSpPr txBox="1"/>
          <p:nvPr/>
        </p:nvSpPr>
        <p:spPr>
          <a:xfrm>
            <a:off x="7092533" y="3090014"/>
            <a:ext cx="21575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4.  Repair machinery</a:t>
            </a:r>
          </a:p>
        </p:txBody>
      </p:sp>
      <p:pic>
        <p:nvPicPr>
          <p:cNvPr id="48" name="Picture 47">
            <a:extLst>
              <a:ext uri="{FF2B5EF4-FFF2-40B4-BE49-F238E27FC236}">
                <a16:creationId xmlns:a16="http://schemas.microsoft.com/office/drawing/2014/main" id="{C0A655EB-BB70-4FF5-BDE2-5F43D5620BB0}"/>
              </a:ext>
            </a:extLst>
          </p:cNvPr>
          <p:cNvPicPr>
            <a:picLocks/>
          </p:cNvPicPr>
          <p:nvPr/>
        </p:nvPicPr>
        <p:blipFill>
          <a:blip r:embed="rId8"/>
          <a:stretch>
            <a:fillRect/>
          </a:stretch>
        </p:blipFill>
        <p:spPr>
          <a:xfrm>
            <a:off x="6688565" y="3048661"/>
            <a:ext cx="393336" cy="393336"/>
          </a:xfrm>
          <a:prstGeom prst="rect">
            <a:avLst/>
          </a:prstGeom>
        </p:spPr>
      </p:pic>
      <p:cxnSp>
        <p:nvCxnSpPr>
          <p:cNvPr id="49" name="Straight Connector 48">
            <a:extLst>
              <a:ext uri="{FF2B5EF4-FFF2-40B4-BE49-F238E27FC236}">
                <a16:creationId xmlns:a16="http://schemas.microsoft.com/office/drawing/2014/main" id="{13A5842E-F719-4469-8194-45B2EA5AA3A6}"/>
              </a:ext>
            </a:extLst>
          </p:cNvPr>
          <p:cNvCxnSpPr>
            <a:cxnSpLocks/>
          </p:cNvCxnSpPr>
          <p:nvPr/>
        </p:nvCxnSpPr>
        <p:spPr>
          <a:xfrm>
            <a:off x="1314558" y="2332285"/>
            <a:ext cx="527412" cy="214547"/>
          </a:xfrm>
          <a:prstGeom prst="line">
            <a:avLst/>
          </a:prstGeom>
          <a:ln w="12700">
            <a:solidFill>
              <a:srgbClr val="D931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5931E8E-662F-4339-B3A7-6CF7C0F0F599}"/>
              </a:ext>
            </a:extLst>
          </p:cNvPr>
          <p:cNvCxnSpPr>
            <a:cxnSpLocks/>
          </p:cNvCxnSpPr>
          <p:nvPr/>
        </p:nvCxnSpPr>
        <p:spPr>
          <a:xfrm flipH="1" flipV="1">
            <a:off x="2679843" y="3528444"/>
            <a:ext cx="284482" cy="519021"/>
          </a:xfrm>
          <a:prstGeom prst="line">
            <a:avLst/>
          </a:prstGeom>
          <a:ln w="12700">
            <a:solidFill>
              <a:srgbClr val="D931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4815AE3-12B1-48D6-B63E-CD06DDBCD64D}"/>
              </a:ext>
            </a:extLst>
          </p:cNvPr>
          <p:cNvCxnSpPr>
            <a:cxnSpLocks/>
            <a:endCxn id="26" idx="1"/>
          </p:cNvCxnSpPr>
          <p:nvPr/>
        </p:nvCxnSpPr>
        <p:spPr>
          <a:xfrm>
            <a:off x="5012727" y="2038088"/>
            <a:ext cx="235119" cy="156385"/>
          </a:xfrm>
          <a:prstGeom prst="line">
            <a:avLst/>
          </a:prstGeom>
          <a:ln w="12700">
            <a:solidFill>
              <a:srgbClr val="D931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86A8DF6-D1FB-49D9-A6D3-9BACD28B2565}"/>
              </a:ext>
            </a:extLst>
          </p:cNvPr>
          <p:cNvCxnSpPr>
            <a:cxnSpLocks/>
            <a:stCxn id="48" idx="3"/>
          </p:cNvCxnSpPr>
          <p:nvPr/>
        </p:nvCxnSpPr>
        <p:spPr>
          <a:xfrm>
            <a:off x="7081901" y="3245329"/>
            <a:ext cx="177100" cy="5873"/>
          </a:xfrm>
          <a:prstGeom prst="line">
            <a:avLst/>
          </a:prstGeom>
          <a:ln w="12700">
            <a:solidFill>
              <a:srgbClr val="D931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BE24B64-4D00-46D3-852A-5FAE9B1D913A}"/>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1314043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latin typeface="Arial Black" panose="020B0A04020102020204" pitchFamily="34" charset="0"/>
              </a:rPr>
              <a:t>CRISPR-Cas9 Gene Editing</a:t>
            </a:r>
            <a:endParaRPr sz="2400" dirty="0">
              <a:latin typeface="Arial Black" panose="020B0A04020102020204" pitchFamily="34" charset="0"/>
            </a:endParaRPr>
          </a:p>
        </p:txBody>
      </p:sp>
      <p:sp>
        <p:nvSpPr>
          <p:cNvPr id="504" name="Google Shape;504;p55"/>
          <p:cNvSpPr txBox="1"/>
          <p:nvPr/>
        </p:nvSpPr>
        <p:spPr>
          <a:xfrm>
            <a:off x="762549" y="1333500"/>
            <a:ext cx="28386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Cut</a:t>
            </a:r>
            <a:endParaRPr sz="1800" b="1" i="1" dirty="0"/>
          </a:p>
        </p:txBody>
      </p:sp>
      <p:sp>
        <p:nvSpPr>
          <p:cNvPr id="505" name="Google Shape;505;p55"/>
          <p:cNvSpPr txBox="1"/>
          <p:nvPr/>
        </p:nvSpPr>
        <p:spPr>
          <a:xfrm>
            <a:off x="4572000" y="1333500"/>
            <a:ext cx="37719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Repair</a:t>
            </a:r>
            <a:endParaRPr sz="1800" b="1" i="1" dirty="0"/>
          </a:p>
        </p:txBody>
      </p:sp>
      <p:cxnSp>
        <p:nvCxnSpPr>
          <p:cNvPr id="506" name="Google Shape;506;p55"/>
          <p:cNvCxnSpPr>
            <a:cxnSpLocks/>
          </p:cNvCxnSpPr>
          <p:nvPr/>
        </p:nvCxnSpPr>
        <p:spPr>
          <a:xfrm>
            <a:off x="771524" y="1765475"/>
            <a:ext cx="3534344" cy="0"/>
          </a:xfrm>
          <a:prstGeom prst="straightConnector1">
            <a:avLst/>
          </a:prstGeom>
          <a:noFill/>
          <a:ln w="19050" cap="flat" cmpd="sng">
            <a:solidFill>
              <a:srgbClr val="FF9900"/>
            </a:solidFill>
            <a:prstDash val="solid"/>
            <a:round/>
            <a:headEnd type="none" w="med" len="med"/>
            <a:tailEnd type="none" w="med" len="med"/>
          </a:ln>
        </p:spPr>
      </p:cxnSp>
      <p:cxnSp>
        <p:nvCxnSpPr>
          <p:cNvPr id="507" name="Google Shape;507;p55"/>
          <p:cNvCxnSpPr>
            <a:cxnSpLocks/>
          </p:cNvCxnSpPr>
          <p:nvPr/>
        </p:nvCxnSpPr>
        <p:spPr>
          <a:xfrm>
            <a:off x="4571999" y="1765475"/>
            <a:ext cx="3609833" cy="0"/>
          </a:xfrm>
          <a:prstGeom prst="straightConnector1">
            <a:avLst/>
          </a:prstGeom>
          <a:noFill/>
          <a:ln w="19050" cap="flat" cmpd="sng">
            <a:solidFill>
              <a:srgbClr val="FF9900"/>
            </a:solidFill>
            <a:prstDash val="solid"/>
            <a:round/>
            <a:headEnd type="none" w="med" len="med"/>
            <a:tailEnd type="none" w="med" len="med"/>
          </a:ln>
        </p:spPr>
      </p:cxnSp>
      <p:pic>
        <p:nvPicPr>
          <p:cNvPr id="36" name="Picture 35" descr="A silhouette of a person&#10;&#10;Description automatically generated">
            <a:extLst>
              <a:ext uri="{FF2B5EF4-FFF2-40B4-BE49-F238E27FC236}">
                <a16:creationId xmlns:a16="http://schemas.microsoft.com/office/drawing/2014/main" id="{C6C6EFA5-8262-48E6-83E6-AA1393E96C9E}"/>
              </a:ext>
            </a:extLst>
          </p:cNvPr>
          <p:cNvPicPr>
            <a:picLocks noChangeAspect="1"/>
          </p:cNvPicPr>
          <p:nvPr/>
        </p:nvPicPr>
        <p:blipFill>
          <a:blip r:embed="rId3"/>
          <a:stretch>
            <a:fillRect/>
          </a:stretch>
        </p:blipFill>
        <p:spPr>
          <a:xfrm>
            <a:off x="1391880" y="1940437"/>
            <a:ext cx="2176486" cy="2028993"/>
          </a:xfrm>
          <a:prstGeom prst="rect">
            <a:avLst/>
          </a:prstGeom>
        </p:spPr>
      </p:pic>
      <p:pic>
        <p:nvPicPr>
          <p:cNvPr id="37" name="Picture 36" descr="A picture containing clock&#10;&#10;Description automatically generated">
            <a:extLst>
              <a:ext uri="{FF2B5EF4-FFF2-40B4-BE49-F238E27FC236}">
                <a16:creationId xmlns:a16="http://schemas.microsoft.com/office/drawing/2014/main" id="{41FC2DE2-EAB3-410C-91C2-07EA3D554B7F}"/>
              </a:ext>
            </a:extLst>
          </p:cNvPr>
          <p:cNvPicPr>
            <a:picLocks noChangeAspect="1"/>
          </p:cNvPicPr>
          <p:nvPr/>
        </p:nvPicPr>
        <p:blipFill>
          <a:blip r:embed="rId4"/>
          <a:stretch>
            <a:fillRect/>
          </a:stretch>
        </p:blipFill>
        <p:spPr>
          <a:xfrm>
            <a:off x="1221018" y="2909065"/>
            <a:ext cx="2675542" cy="968490"/>
          </a:xfrm>
          <a:prstGeom prst="rect">
            <a:avLst/>
          </a:prstGeom>
        </p:spPr>
      </p:pic>
      <p:pic>
        <p:nvPicPr>
          <p:cNvPr id="24" name="Picture 23" descr="A picture containing object, clock&#10;&#10;Description automatically generated">
            <a:extLst>
              <a:ext uri="{FF2B5EF4-FFF2-40B4-BE49-F238E27FC236}">
                <a16:creationId xmlns:a16="http://schemas.microsoft.com/office/drawing/2014/main" id="{5E275DD8-7F18-416A-BB01-3CC840860D09}"/>
              </a:ext>
            </a:extLst>
          </p:cNvPr>
          <p:cNvPicPr>
            <a:picLocks noChangeAspect="1"/>
          </p:cNvPicPr>
          <p:nvPr/>
        </p:nvPicPr>
        <p:blipFill rotWithShape="1">
          <a:blip r:embed="rId5"/>
          <a:srcRect l="14721"/>
          <a:stretch/>
        </p:blipFill>
        <p:spPr>
          <a:xfrm rot="20088340">
            <a:off x="967550" y="2805043"/>
            <a:ext cx="1475114" cy="214891"/>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3D4C0FBA-A99B-45A9-A40C-1BF0F5443769}"/>
              </a:ext>
            </a:extLst>
          </p:cNvPr>
          <p:cNvPicPr>
            <a:picLocks noChangeAspect="1"/>
          </p:cNvPicPr>
          <p:nvPr/>
        </p:nvPicPr>
        <p:blipFill rotWithShape="1">
          <a:blip r:embed="rId5"/>
          <a:srcRect l="17229" r="16233"/>
          <a:stretch/>
        </p:blipFill>
        <p:spPr>
          <a:xfrm rot="1281773">
            <a:off x="2682142" y="2776694"/>
            <a:ext cx="1150926" cy="214891"/>
          </a:xfrm>
          <a:prstGeom prst="rect">
            <a:avLst/>
          </a:prstGeom>
        </p:spPr>
      </p:pic>
      <p:pic>
        <p:nvPicPr>
          <p:cNvPr id="20" name="Picture 19" descr="A picture containing object, clock&#10;&#10;Description automatically generated">
            <a:extLst>
              <a:ext uri="{FF2B5EF4-FFF2-40B4-BE49-F238E27FC236}">
                <a16:creationId xmlns:a16="http://schemas.microsoft.com/office/drawing/2014/main" id="{0BD80DAD-EF1A-4A5A-9E66-C3D4E009C84A}"/>
              </a:ext>
            </a:extLst>
          </p:cNvPr>
          <p:cNvPicPr>
            <a:picLocks noChangeAspect="1"/>
          </p:cNvPicPr>
          <p:nvPr/>
        </p:nvPicPr>
        <p:blipFill rotWithShape="1">
          <a:blip r:embed="rId5"/>
          <a:srcRect l="17234" r="7777"/>
          <a:stretch/>
        </p:blipFill>
        <p:spPr>
          <a:xfrm>
            <a:off x="6984318" y="2661503"/>
            <a:ext cx="1359581" cy="225241"/>
          </a:xfrm>
          <a:prstGeom prst="rect">
            <a:avLst/>
          </a:prstGeom>
        </p:spPr>
      </p:pic>
      <p:pic>
        <p:nvPicPr>
          <p:cNvPr id="16" name="Picture 15" descr="A picture containing object, clock&#10;&#10;Description automatically generated">
            <a:extLst>
              <a:ext uri="{FF2B5EF4-FFF2-40B4-BE49-F238E27FC236}">
                <a16:creationId xmlns:a16="http://schemas.microsoft.com/office/drawing/2014/main" id="{168FB16B-4FA4-4F62-A98C-537B1F1E01B8}"/>
              </a:ext>
            </a:extLst>
          </p:cNvPr>
          <p:cNvPicPr>
            <a:picLocks noChangeAspect="1"/>
          </p:cNvPicPr>
          <p:nvPr/>
        </p:nvPicPr>
        <p:blipFill rotWithShape="1">
          <a:blip r:embed="rId5"/>
          <a:srcRect l="14721" r="1640"/>
          <a:stretch/>
        </p:blipFill>
        <p:spPr>
          <a:xfrm>
            <a:off x="4571999" y="2666052"/>
            <a:ext cx="1516419" cy="225241"/>
          </a:xfrm>
          <a:prstGeom prst="rect">
            <a:avLst/>
          </a:prstGeom>
        </p:spPr>
      </p:pic>
      <p:pic>
        <p:nvPicPr>
          <p:cNvPr id="22" name="Picture 21" descr="A picture containing object, clock, drawing&#10;&#10;Description automatically generated">
            <a:extLst>
              <a:ext uri="{FF2B5EF4-FFF2-40B4-BE49-F238E27FC236}">
                <a16:creationId xmlns:a16="http://schemas.microsoft.com/office/drawing/2014/main" id="{6BB06A46-4101-4993-AAC9-C08105B54D99}"/>
              </a:ext>
            </a:extLst>
          </p:cNvPr>
          <p:cNvPicPr>
            <a:picLocks noChangeAspect="1"/>
          </p:cNvPicPr>
          <p:nvPr/>
        </p:nvPicPr>
        <p:blipFill rotWithShape="1">
          <a:blip r:embed="rId6"/>
          <a:srcRect l="49266"/>
          <a:stretch/>
        </p:blipFill>
        <p:spPr>
          <a:xfrm>
            <a:off x="6084646" y="2081966"/>
            <a:ext cx="908148" cy="222378"/>
          </a:xfrm>
          <a:prstGeom prst="rect">
            <a:avLst/>
          </a:prstGeom>
        </p:spPr>
      </p:pic>
      <p:pic>
        <p:nvPicPr>
          <p:cNvPr id="23" name="Picture 22" descr="A picture containing object, clock&#10;&#10;Description automatically generated">
            <a:extLst>
              <a:ext uri="{FF2B5EF4-FFF2-40B4-BE49-F238E27FC236}">
                <a16:creationId xmlns:a16="http://schemas.microsoft.com/office/drawing/2014/main" id="{DA6AC00C-9F5F-4461-8700-6D0B6586891B}"/>
              </a:ext>
            </a:extLst>
          </p:cNvPr>
          <p:cNvPicPr>
            <a:picLocks noChangeAspect="1"/>
          </p:cNvPicPr>
          <p:nvPr/>
        </p:nvPicPr>
        <p:blipFill rotWithShape="1">
          <a:blip r:embed="rId5"/>
          <a:srcRect l="17234" r="36153"/>
          <a:stretch/>
        </p:blipFill>
        <p:spPr>
          <a:xfrm>
            <a:off x="6984318" y="2077303"/>
            <a:ext cx="845121" cy="225241"/>
          </a:xfrm>
          <a:prstGeom prst="rect">
            <a:avLst/>
          </a:prstGeom>
        </p:spPr>
      </p:pic>
      <p:pic>
        <p:nvPicPr>
          <p:cNvPr id="26" name="Picture 25" descr="A picture containing object, clock&#10;&#10;Description automatically generated">
            <a:extLst>
              <a:ext uri="{FF2B5EF4-FFF2-40B4-BE49-F238E27FC236}">
                <a16:creationId xmlns:a16="http://schemas.microsoft.com/office/drawing/2014/main" id="{9B9D51E1-81D3-44A2-9C74-933CC2703DA3}"/>
              </a:ext>
            </a:extLst>
          </p:cNvPr>
          <p:cNvPicPr>
            <a:picLocks noChangeAspect="1"/>
          </p:cNvPicPr>
          <p:nvPr/>
        </p:nvPicPr>
        <p:blipFill rotWithShape="1">
          <a:blip r:embed="rId5"/>
          <a:srcRect l="51998" r="1640"/>
          <a:stretch/>
        </p:blipFill>
        <p:spPr>
          <a:xfrm>
            <a:off x="5247846" y="2081852"/>
            <a:ext cx="840572" cy="225241"/>
          </a:xfrm>
          <a:prstGeom prst="rect">
            <a:avLst/>
          </a:prstGeom>
        </p:spPr>
      </p:pic>
      <p:pic>
        <p:nvPicPr>
          <p:cNvPr id="27" name="Picture 26" descr="A picture containing object, clock&#10;&#10;Description automatically generated">
            <a:extLst>
              <a:ext uri="{FF2B5EF4-FFF2-40B4-BE49-F238E27FC236}">
                <a16:creationId xmlns:a16="http://schemas.microsoft.com/office/drawing/2014/main" id="{5A1B49CB-CD0E-4C84-8B5C-B389835B76E7}"/>
              </a:ext>
            </a:extLst>
          </p:cNvPr>
          <p:cNvPicPr>
            <a:picLocks noChangeAspect="1"/>
          </p:cNvPicPr>
          <p:nvPr/>
        </p:nvPicPr>
        <p:blipFill rotWithShape="1">
          <a:blip r:embed="rId5"/>
          <a:srcRect l="17233" r="7527"/>
          <a:stretch/>
        </p:blipFill>
        <p:spPr>
          <a:xfrm>
            <a:off x="6979770" y="3563869"/>
            <a:ext cx="1364130" cy="225241"/>
          </a:xfrm>
          <a:prstGeom prst="rect">
            <a:avLst/>
          </a:prstGeom>
        </p:spPr>
      </p:pic>
      <p:pic>
        <p:nvPicPr>
          <p:cNvPr id="28" name="Picture 27" descr="A picture containing object, clock&#10;&#10;Description automatically generated">
            <a:extLst>
              <a:ext uri="{FF2B5EF4-FFF2-40B4-BE49-F238E27FC236}">
                <a16:creationId xmlns:a16="http://schemas.microsoft.com/office/drawing/2014/main" id="{B17F9C1D-5801-477F-9889-33F1D907AD03}"/>
              </a:ext>
            </a:extLst>
          </p:cNvPr>
          <p:cNvPicPr>
            <a:picLocks noChangeAspect="1"/>
          </p:cNvPicPr>
          <p:nvPr/>
        </p:nvPicPr>
        <p:blipFill rotWithShape="1">
          <a:blip r:embed="rId5"/>
          <a:srcRect l="14721" r="1640"/>
          <a:stretch/>
        </p:blipFill>
        <p:spPr>
          <a:xfrm>
            <a:off x="4567450" y="3568418"/>
            <a:ext cx="1516419" cy="225241"/>
          </a:xfrm>
          <a:prstGeom prst="rect">
            <a:avLst/>
          </a:prstGeom>
        </p:spPr>
      </p:pic>
      <p:pic>
        <p:nvPicPr>
          <p:cNvPr id="29" name="Picture 28" descr="A picture containing object, clock, drawing&#10;&#10;Description automatically generated">
            <a:extLst>
              <a:ext uri="{FF2B5EF4-FFF2-40B4-BE49-F238E27FC236}">
                <a16:creationId xmlns:a16="http://schemas.microsoft.com/office/drawing/2014/main" id="{2FFB824D-3EBA-48BA-A9C6-ADAE746E380E}"/>
              </a:ext>
            </a:extLst>
          </p:cNvPr>
          <p:cNvPicPr>
            <a:picLocks noChangeAspect="1"/>
          </p:cNvPicPr>
          <p:nvPr/>
        </p:nvPicPr>
        <p:blipFill rotWithShape="1">
          <a:blip r:embed="rId6"/>
          <a:srcRect l="49266"/>
          <a:stretch/>
        </p:blipFill>
        <p:spPr>
          <a:xfrm>
            <a:off x="6080097" y="3570902"/>
            <a:ext cx="908148" cy="222378"/>
          </a:xfrm>
          <a:prstGeom prst="rect">
            <a:avLst/>
          </a:prstGeom>
        </p:spPr>
      </p:pic>
      <p:sp>
        <p:nvSpPr>
          <p:cNvPr id="31" name="Cross 30">
            <a:extLst>
              <a:ext uri="{FF2B5EF4-FFF2-40B4-BE49-F238E27FC236}">
                <a16:creationId xmlns:a16="http://schemas.microsoft.com/office/drawing/2014/main" id="{1AD6ED58-AC7C-4C2D-8247-3B3F4990A38A}"/>
              </a:ext>
            </a:extLst>
          </p:cNvPr>
          <p:cNvSpPr/>
          <p:nvPr/>
        </p:nvSpPr>
        <p:spPr>
          <a:xfrm>
            <a:off x="6472999" y="2464433"/>
            <a:ext cx="105600" cy="105600"/>
          </a:xfrm>
          <a:prstGeom prst="plus">
            <a:avLst>
              <a:gd name="adj" fmla="val 46251"/>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A close up of a logo&#10;&#10;Description automatically generated">
            <a:extLst>
              <a:ext uri="{FF2B5EF4-FFF2-40B4-BE49-F238E27FC236}">
                <a16:creationId xmlns:a16="http://schemas.microsoft.com/office/drawing/2014/main" id="{F6E44F55-C87F-4A58-BFB7-C8ACCA413B2A}"/>
              </a:ext>
            </a:extLst>
          </p:cNvPr>
          <p:cNvPicPr>
            <a:picLocks noChangeAspect="1"/>
          </p:cNvPicPr>
          <p:nvPr/>
        </p:nvPicPr>
        <p:blipFill rotWithShape="1">
          <a:blip r:embed="rId7"/>
          <a:srcRect l="26060" r="38047"/>
          <a:stretch/>
        </p:blipFill>
        <p:spPr>
          <a:xfrm rot="5400000">
            <a:off x="6272248" y="3093740"/>
            <a:ext cx="517710" cy="314924"/>
          </a:xfrm>
          <a:prstGeom prst="rect">
            <a:avLst/>
          </a:prstGeom>
        </p:spPr>
      </p:pic>
      <p:sp>
        <p:nvSpPr>
          <p:cNvPr id="33" name="Google Shape;509;p55">
            <a:extLst>
              <a:ext uri="{FF2B5EF4-FFF2-40B4-BE49-F238E27FC236}">
                <a16:creationId xmlns:a16="http://schemas.microsoft.com/office/drawing/2014/main" id="{AA8429BC-A037-4E17-94FA-B32C973A662E}"/>
              </a:ext>
            </a:extLst>
          </p:cNvPr>
          <p:cNvSpPr txBox="1"/>
          <p:nvPr/>
        </p:nvSpPr>
        <p:spPr>
          <a:xfrm>
            <a:off x="4571999" y="3855130"/>
            <a:ext cx="3771900" cy="36832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i="1" dirty="0"/>
              <a:t>Homology directed repair</a:t>
            </a:r>
            <a:endParaRPr sz="1200" b="1" i="1" dirty="0"/>
          </a:p>
        </p:txBody>
      </p:sp>
      <p:cxnSp>
        <p:nvCxnSpPr>
          <p:cNvPr id="7" name="Straight Connector 6">
            <a:extLst>
              <a:ext uri="{FF2B5EF4-FFF2-40B4-BE49-F238E27FC236}">
                <a16:creationId xmlns:a16="http://schemas.microsoft.com/office/drawing/2014/main" id="{3C8704F2-006B-4D8B-824A-C0A15AF41713}"/>
              </a:ext>
            </a:extLst>
          </p:cNvPr>
          <p:cNvCxnSpPr>
            <a:cxnSpLocks/>
          </p:cNvCxnSpPr>
          <p:nvPr/>
        </p:nvCxnSpPr>
        <p:spPr>
          <a:xfrm>
            <a:off x="5247846" y="2014769"/>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00FC3E9-F62B-43E0-8713-069D117D0994}"/>
              </a:ext>
            </a:extLst>
          </p:cNvPr>
          <p:cNvCxnSpPr/>
          <p:nvPr/>
        </p:nvCxnSpPr>
        <p:spPr>
          <a:xfrm>
            <a:off x="6097515" y="2014769"/>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5ACCFD-B3BF-42A2-9D44-E6783333967C}"/>
              </a:ext>
            </a:extLst>
          </p:cNvPr>
          <p:cNvCxnSpPr>
            <a:cxnSpLocks/>
          </p:cNvCxnSpPr>
          <p:nvPr/>
        </p:nvCxnSpPr>
        <p:spPr>
          <a:xfrm>
            <a:off x="6979770" y="2014769"/>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DDAE3C6-039B-4487-A1CB-563ED79459CE}"/>
              </a:ext>
            </a:extLst>
          </p:cNvPr>
          <p:cNvCxnSpPr/>
          <p:nvPr/>
        </p:nvCxnSpPr>
        <p:spPr>
          <a:xfrm>
            <a:off x="7829439" y="2014769"/>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8B58CB9-0D85-447F-B33C-C70A584E2A61}"/>
              </a:ext>
            </a:extLst>
          </p:cNvPr>
          <p:cNvSpPr txBox="1"/>
          <p:nvPr/>
        </p:nvSpPr>
        <p:spPr>
          <a:xfrm>
            <a:off x="374420" y="2517233"/>
            <a:ext cx="556260" cy="307777"/>
          </a:xfrm>
          <a:prstGeom prst="rect">
            <a:avLst/>
          </a:prstGeom>
          <a:noFill/>
        </p:spPr>
        <p:txBody>
          <a:bodyPr wrap="square" rtlCol="0">
            <a:spAutoFit/>
          </a:bodyPr>
          <a:lstStyle/>
          <a:p>
            <a:r>
              <a:rPr lang="en-US" b="1" i="1" dirty="0"/>
              <a:t>lacZ</a:t>
            </a:r>
          </a:p>
        </p:txBody>
      </p:sp>
      <p:cxnSp>
        <p:nvCxnSpPr>
          <p:cNvPr id="35" name="Straight Connector 34">
            <a:extLst>
              <a:ext uri="{FF2B5EF4-FFF2-40B4-BE49-F238E27FC236}">
                <a16:creationId xmlns:a16="http://schemas.microsoft.com/office/drawing/2014/main" id="{37E9839D-67A5-4D92-B22D-721784BAEBB1}"/>
              </a:ext>
            </a:extLst>
          </p:cNvPr>
          <p:cNvCxnSpPr>
            <a:cxnSpLocks/>
          </p:cNvCxnSpPr>
          <p:nvPr/>
        </p:nvCxnSpPr>
        <p:spPr>
          <a:xfrm>
            <a:off x="935228" y="2671121"/>
            <a:ext cx="379330" cy="316695"/>
          </a:xfrm>
          <a:prstGeom prst="line">
            <a:avLst/>
          </a:prstGeom>
          <a:ln w="12700">
            <a:solidFill>
              <a:srgbClr val="D931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BC0BD77-B42A-42E3-8434-C6E990E4BAAF}"/>
              </a:ext>
            </a:extLst>
          </p:cNvPr>
          <p:cNvSpPr txBox="1"/>
          <p:nvPr/>
        </p:nvSpPr>
        <p:spPr>
          <a:xfrm>
            <a:off x="4554810" y="3263125"/>
            <a:ext cx="556260" cy="307777"/>
          </a:xfrm>
          <a:prstGeom prst="rect">
            <a:avLst/>
          </a:prstGeom>
          <a:noFill/>
        </p:spPr>
        <p:txBody>
          <a:bodyPr wrap="square" rtlCol="0">
            <a:spAutoFit/>
          </a:bodyPr>
          <a:lstStyle/>
          <a:p>
            <a:r>
              <a:rPr lang="en-US" b="1" i="1" dirty="0"/>
              <a:t>lacZ</a:t>
            </a:r>
          </a:p>
        </p:txBody>
      </p:sp>
      <p:sp>
        <p:nvSpPr>
          <p:cNvPr id="3" name="Footer Placeholder 2">
            <a:extLst>
              <a:ext uri="{FF2B5EF4-FFF2-40B4-BE49-F238E27FC236}">
                <a16:creationId xmlns:a16="http://schemas.microsoft.com/office/drawing/2014/main" id="{589631FB-9F86-419B-A416-C0143E195003}"/>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62829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latin typeface="Arial Black" panose="020B0A04020102020204" pitchFamily="34" charset="0"/>
              </a:rPr>
              <a:t>CRISPR-Cas9 Gene Editing</a:t>
            </a:r>
            <a:endParaRPr sz="2400" dirty="0">
              <a:latin typeface="Arial Black" panose="020B0A04020102020204" pitchFamily="34" charset="0"/>
            </a:endParaRPr>
          </a:p>
        </p:txBody>
      </p:sp>
      <p:sp>
        <p:nvSpPr>
          <p:cNvPr id="504" name="Google Shape;504;p55"/>
          <p:cNvSpPr txBox="1"/>
          <p:nvPr/>
        </p:nvSpPr>
        <p:spPr>
          <a:xfrm>
            <a:off x="762550" y="1333502"/>
            <a:ext cx="28386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Cut</a:t>
            </a:r>
            <a:endParaRPr sz="1800" b="1" i="1" dirty="0"/>
          </a:p>
        </p:txBody>
      </p:sp>
      <p:sp>
        <p:nvSpPr>
          <p:cNvPr id="505" name="Google Shape;505;p55"/>
          <p:cNvSpPr txBox="1"/>
          <p:nvPr/>
        </p:nvSpPr>
        <p:spPr>
          <a:xfrm>
            <a:off x="4572001" y="1333502"/>
            <a:ext cx="37719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Repair</a:t>
            </a:r>
            <a:endParaRPr sz="1800" b="1" i="1" dirty="0"/>
          </a:p>
        </p:txBody>
      </p:sp>
      <p:cxnSp>
        <p:nvCxnSpPr>
          <p:cNvPr id="506" name="Google Shape;506;p55"/>
          <p:cNvCxnSpPr>
            <a:cxnSpLocks/>
          </p:cNvCxnSpPr>
          <p:nvPr/>
        </p:nvCxnSpPr>
        <p:spPr>
          <a:xfrm>
            <a:off x="771525" y="1765477"/>
            <a:ext cx="3534344" cy="0"/>
          </a:xfrm>
          <a:prstGeom prst="straightConnector1">
            <a:avLst/>
          </a:prstGeom>
          <a:noFill/>
          <a:ln w="19050" cap="flat" cmpd="sng">
            <a:solidFill>
              <a:srgbClr val="FF9900"/>
            </a:solidFill>
            <a:prstDash val="solid"/>
            <a:round/>
            <a:headEnd type="none" w="med" len="med"/>
            <a:tailEnd type="none" w="med" len="med"/>
          </a:ln>
        </p:spPr>
      </p:cxnSp>
      <p:cxnSp>
        <p:nvCxnSpPr>
          <p:cNvPr id="507" name="Google Shape;507;p55"/>
          <p:cNvCxnSpPr>
            <a:cxnSpLocks/>
          </p:cNvCxnSpPr>
          <p:nvPr/>
        </p:nvCxnSpPr>
        <p:spPr>
          <a:xfrm>
            <a:off x="4572000" y="1765477"/>
            <a:ext cx="3609833" cy="0"/>
          </a:xfrm>
          <a:prstGeom prst="straightConnector1">
            <a:avLst/>
          </a:prstGeom>
          <a:noFill/>
          <a:ln w="19050" cap="flat" cmpd="sng">
            <a:solidFill>
              <a:srgbClr val="FF9900"/>
            </a:solidFill>
            <a:prstDash val="solid"/>
            <a:round/>
            <a:headEnd type="none" w="med" len="med"/>
            <a:tailEnd type="none" w="med" len="med"/>
          </a:ln>
        </p:spPr>
      </p:cxnSp>
      <p:pic>
        <p:nvPicPr>
          <p:cNvPr id="36" name="Picture 35" descr="A silhouette of a person&#10;&#10;Description automatically generated">
            <a:extLst>
              <a:ext uri="{FF2B5EF4-FFF2-40B4-BE49-F238E27FC236}">
                <a16:creationId xmlns:a16="http://schemas.microsoft.com/office/drawing/2014/main" id="{C6C6EFA5-8262-48E6-83E6-AA1393E96C9E}"/>
              </a:ext>
            </a:extLst>
          </p:cNvPr>
          <p:cNvPicPr>
            <a:picLocks noChangeAspect="1"/>
          </p:cNvPicPr>
          <p:nvPr/>
        </p:nvPicPr>
        <p:blipFill>
          <a:blip r:embed="rId3"/>
          <a:stretch>
            <a:fillRect/>
          </a:stretch>
        </p:blipFill>
        <p:spPr>
          <a:xfrm>
            <a:off x="1391881" y="1940439"/>
            <a:ext cx="2176486" cy="2028993"/>
          </a:xfrm>
          <a:prstGeom prst="rect">
            <a:avLst/>
          </a:prstGeom>
        </p:spPr>
      </p:pic>
      <p:pic>
        <p:nvPicPr>
          <p:cNvPr id="37" name="Picture 36" descr="A picture containing clock&#10;&#10;Description automatically generated">
            <a:extLst>
              <a:ext uri="{FF2B5EF4-FFF2-40B4-BE49-F238E27FC236}">
                <a16:creationId xmlns:a16="http://schemas.microsoft.com/office/drawing/2014/main" id="{41FC2DE2-EAB3-410C-91C2-07EA3D554B7F}"/>
              </a:ext>
            </a:extLst>
          </p:cNvPr>
          <p:cNvPicPr>
            <a:picLocks noChangeAspect="1"/>
          </p:cNvPicPr>
          <p:nvPr/>
        </p:nvPicPr>
        <p:blipFill>
          <a:blip r:embed="rId4"/>
          <a:stretch>
            <a:fillRect/>
          </a:stretch>
        </p:blipFill>
        <p:spPr>
          <a:xfrm>
            <a:off x="1221019" y="2909067"/>
            <a:ext cx="2675542" cy="968490"/>
          </a:xfrm>
          <a:prstGeom prst="rect">
            <a:avLst/>
          </a:prstGeom>
        </p:spPr>
      </p:pic>
      <p:pic>
        <p:nvPicPr>
          <p:cNvPr id="24" name="Picture 23" descr="A picture containing object, clock&#10;&#10;Description automatically generated">
            <a:extLst>
              <a:ext uri="{FF2B5EF4-FFF2-40B4-BE49-F238E27FC236}">
                <a16:creationId xmlns:a16="http://schemas.microsoft.com/office/drawing/2014/main" id="{5E275DD8-7F18-416A-BB01-3CC840860D09}"/>
              </a:ext>
            </a:extLst>
          </p:cNvPr>
          <p:cNvPicPr>
            <a:picLocks noChangeAspect="1"/>
          </p:cNvPicPr>
          <p:nvPr/>
        </p:nvPicPr>
        <p:blipFill rotWithShape="1">
          <a:blip r:embed="rId5"/>
          <a:srcRect l="14721"/>
          <a:stretch/>
        </p:blipFill>
        <p:spPr>
          <a:xfrm rot="20088340">
            <a:off x="967551" y="2805045"/>
            <a:ext cx="1475114" cy="214891"/>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3D4C0FBA-A99B-45A9-A40C-1BF0F5443769}"/>
              </a:ext>
            </a:extLst>
          </p:cNvPr>
          <p:cNvPicPr>
            <a:picLocks noChangeAspect="1"/>
          </p:cNvPicPr>
          <p:nvPr/>
        </p:nvPicPr>
        <p:blipFill rotWithShape="1">
          <a:blip r:embed="rId5"/>
          <a:srcRect l="17229" r="16233"/>
          <a:stretch/>
        </p:blipFill>
        <p:spPr>
          <a:xfrm rot="1281773">
            <a:off x="2682143" y="2776696"/>
            <a:ext cx="1150926" cy="214891"/>
          </a:xfrm>
          <a:prstGeom prst="rect">
            <a:avLst/>
          </a:prstGeom>
        </p:spPr>
      </p:pic>
      <p:pic>
        <p:nvPicPr>
          <p:cNvPr id="20" name="Picture 19" descr="A picture containing object, clock&#10;&#10;Description automatically generated">
            <a:extLst>
              <a:ext uri="{FF2B5EF4-FFF2-40B4-BE49-F238E27FC236}">
                <a16:creationId xmlns:a16="http://schemas.microsoft.com/office/drawing/2014/main" id="{0BD80DAD-EF1A-4A5A-9E66-C3D4E009C84A}"/>
              </a:ext>
            </a:extLst>
          </p:cNvPr>
          <p:cNvPicPr>
            <a:picLocks noChangeAspect="1"/>
          </p:cNvPicPr>
          <p:nvPr/>
        </p:nvPicPr>
        <p:blipFill rotWithShape="1">
          <a:blip r:embed="rId5"/>
          <a:srcRect l="17234" r="7777"/>
          <a:stretch/>
        </p:blipFill>
        <p:spPr>
          <a:xfrm>
            <a:off x="6984319" y="2661505"/>
            <a:ext cx="1359581" cy="225241"/>
          </a:xfrm>
          <a:prstGeom prst="rect">
            <a:avLst/>
          </a:prstGeom>
        </p:spPr>
      </p:pic>
      <p:pic>
        <p:nvPicPr>
          <p:cNvPr id="16" name="Picture 15" descr="A picture containing object, clock&#10;&#10;Description automatically generated">
            <a:extLst>
              <a:ext uri="{FF2B5EF4-FFF2-40B4-BE49-F238E27FC236}">
                <a16:creationId xmlns:a16="http://schemas.microsoft.com/office/drawing/2014/main" id="{168FB16B-4FA4-4F62-A98C-537B1F1E01B8}"/>
              </a:ext>
            </a:extLst>
          </p:cNvPr>
          <p:cNvPicPr>
            <a:picLocks noChangeAspect="1"/>
          </p:cNvPicPr>
          <p:nvPr/>
        </p:nvPicPr>
        <p:blipFill rotWithShape="1">
          <a:blip r:embed="rId5"/>
          <a:srcRect l="14721" r="1640"/>
          <a:stretch/>
        </p:blipFill>
        <p:spPr>
          <a:xfrm>
            <a:off x="4572000" y="2666054"/>
            <a:ext cx="1516419" cy="225241"/>
          </a:xfrm>
          <a:prstGeom prst="rect">
            <a:avLst/>
          </a:prstGeom>
        </p:spPr>
      </p:pic>
      <p:pic>
        <p:nvPicPr>
          <p:cNvPr id="22" name="Picture 21" descr="A picture containing object, clock, drawing&#10;&#10;Description automatically generated">
            <a:extLst>
              <a:ext uri="{FF2B5EF4-FFF2-40B4-BE49-F238E27FC236}">
                <a16:creationId xmlns:a16="http://schemas.microsoft.com/office/drawing/2014/main" id="{6BB06A46-4101-4993-AAC9-C08105B54D99}"/>
              </a:ext>
            </a:extLst>
          </p:cNvPr>
          <p:cNvPicPr>
            <a:picLocks noChangeAspect="1"/>
          </p:cNvPicPr>
          <p:nvPr/>
        </p:nvPicPr>
        <p:blipFill rotWithShape="1">
          <a:blip r:embed="rId6"/>
          <a:srcRect l="49266"/>
          <a:stretch/>
        </p:blipFill>
        <p:spPr>
          <a:xfrm>
            <a:off x="6084647" y="2081968"/>
            <a:ext cx="908148" cy="222378"/>
          </a:xfrm>
          <a:prstGeom prst="rect">
            <a:avLst/>
          </a:prstGeom>
        </p:spPr>
      </p:pic>
      <p:pic>
        <p:nvPicPr>
          <p:cNvPr id="23" name="Picture 22" descr="A picture containing object, clock&#10;&#10;Description automatically generated">
            <a:extLst>
              <a:ext uri="{FF2B5EF4-FFF2-40B4-BE49-F238E27FC236}">
                <a16:creationId xmlns:a16="http://schemas.microsoft.com/office/drawing/2014/main" id="{DA6AC00C-9F5F-4461-8700-6D0B6586891B}"/>
              </a:ext>
            </a:extLst>
          </p:cNvPr>
          <p:cNvPicPr>
            <a:picLocks noChangeAspect="1"/>
          </p:cNvPicPr>
          <p:nvPr/>
        </p:nvPicPr>
        <p:blipFill rotWithShape="1">
          <a:blip r:embed="rId5"/>
          <a:srcRect l="17234" r="36153"/>
          <a:stretch/>
        </p:blipFill>
        <p:spPr>
          <a:xfrm>
            <a:off x="6984319" y="2077305"/>
            <a:ext cx="845121" cy="225241"/>
          </a:xfrm>
          <a:prstGeom prst="rect">
            <a:avLst/>
          </a:prstGeom>
        </p:spPr>
      </p:pic>
      <p:pic>
        <p:nvPicPr>
          <p:cNvPr id="26" name="Picture 25" descr="A picture containing object, clock&#10;&#10;Description automatically generated">
            <a:extLst>
              <a:ext uri="{FF2B5EF4-FFF2-40B4-BE49-F238E27FC236}">
                <a16:creationId xmlns:a16="http://schemas.microsoft.com/office/drawing/2014/main" id="{9B9D51E1-81D3-44A2-9C74-933CC2703DA3}"/>
              </a:ext>
            </a:extLst>
          </p:cNvPr>
          <p:cNvPicPr>
            <a:picLocks noChangeAspect="1"/>
          </p:cNvPicPr>
          <p:nvPr/>
        </p:nvPicPr>
        <p:blipFill rotWithShape="1">
          <a:blip r:embed="rId5"/>
          <a:srcRect l="51998" r="1640"/>
          <a:stretch/>
        </p:blipFill>
        <p:spPr>
          <a:xfrm>
            <a:off x="5247847" y="2081854"/>
            <a:ext cx="840572" cy="225241"/>
          </a:xfrm>
          <a:prstGeom prst="rect">
            <a:avLst/>
          </a:prstGeom>
        </p:spPr>
      </p:pic>
      <p:pic>
        <p:nvPicPr>
          <p:cNvPr id="27" name="Picture 26" descr="A picture containing object, clock&#10;&#10;Description automatically generated">
            <a:extLst>
              <a:ext uri="{FF2B5EF4-FFF2-40B4-BE49-F238E27FC236}">
                <a16:creationId xmlns:a16="http://schemas.microsoft.com/office/drawing/2014/main" id="{5A1B49CB-CD0E-4C84-8B5C-B389835B76E7}"/>
              </a:ext>
            </a:extLst>
          </p:cNvPr>
          <p:cNvPicPr>
            <a:picLocks noChangeAspect="1"/>
          </p:cNvPicPr>
          <p:nvPr/>
        </p:nvPicPr>
        <p:blipFill rotWithShape="1">
          <a:blip r:embed="rId5"/>
          <a:srcRect l="17233" r="7527"/>
          <a:stretch/>
        </p:blipFill>
        <p:spPr>
          <a:xfrm>
            <a:off x="6979771" y="3563871"/>
            <a:ext cx="1364130" cy="225241"/>
          </a:xfrm>
          <a:prstGeom prst="rect">
            <a:avLst/>
          </a:prstGeom>
        </p:spPr>
      </p:pic>
      <p:pic>
        <p:nvPicPr>
          <p:cNvPr id="28" name="Picture 27" descr="A picture containing object, clock&#10;&#10;Description automatically generated">
            <a:extLst>
              <a:ext uri="{FF2B5EF4-FFF2-40B4-BE49-F238E27FC236}">
                <a16:creationId xmlns:a16="http://schemas.microsoft.com/office/drawing/2014/main" id="{B17F9C1D-5801-477F-9889-33F1D907AD03}"/>
              </a:ext>
            </a:extLst>
          </p:cNvPr>
          <p:cNvPicPr>
            <a:picLocks noChangeAspect="1"/>
          </p:cNvPicPr>
          <p:nvPr/>
        </p:nvPicPr>
        <p:blipFill rotWithShape="1">
          <a:blip r:embed="rId5"/>
          <a:srcRect l="14721" r="1640"/>
          <a:stretch/>
        </p:blipFill>
        <p:spPr>
          <a:xfrm>
            <a:off x="4567451" y="3568420"/>
            <a:ext cx="1516419" cy="225241"/>
          </a:xfrm>
          <a:prstGeom prst="rect">
            <a:avLst/>
          </a:prstGeom>
        </p:spPr>
      </p:pic>
      <p:pic>
        <p:nvPicPr>
          <p:cNvPr id="29" name="Picture 28" descr="A picture containing object, clock, drawing&#10;&#10;Description automatically generated">
            <a:extLst>
              <a:ext uri="{FF2B5EF4-FFF2-40B4-BE49-F238E27FC236}">
                <a16:creationId xmlns:a16="http://schemas.microsoft.com/office/drawing/2014/main" id="{2FFB824D-3EBA-48BA-A9C6-ADAE746E380E}"/>
              </a:ext>
            </a:extLst>
          </p:cNvPr>
          <p:cNvPicPr>
            <a:picLocks noChangeAspect="1"/>
          </p:cNvPicPr>
          <p:nvPr/>
        </p:nvPicPr>
        <p:blipFill rotWithShape="1">
          <a:blip r:embed="rId6"/>
          <a:srcRect l="49266"/>
          <a:stretch/>
        </p:blipFill>
        <p:spPr>
          <a:xfrm>
            <a:off x="6080098" y="3570904"/>
            <a:ext cx="908148" cy="222378"/>
          </a:xfrm>
          <a:prstGeom prst="rect">
            <a:avLst/>
          </a:prstGeom>
        </p:spPr>
      </p:pic>
      <p:sp>
        <p:nvSpPr>
          <p:cNvPr id="31" name="Cross 30">
            <a:extLst>
              <a:ext uri="{FF2B5EF4-FFF2-40B4-BE49-F238E27FC236}">
                <a16:creationId xmlns:a16="http://schemas.microsoft.com/office/drawing/2014/main" id="{1AD6ED58-AC7C-4C2D-8247-3B3F4990A38A}"/>
              </a:ext>
            </a:extLst>
          </p:cNvPr>
          <p:cNvSpPr/>
          <p:nvPr/>
        </p:nvSpPr>
        <p:spPr>
          <a:xfrm>
            <a:off x="6473000" y="2464435"/>
            <a:ext cx="105600" cy="105600"/>
          </a:xfrm>
          <a:prstGeom prst="plus">
            <a:avLst>
              <a:gd name="adj" fmla="val 46251"/>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A close up of a logo&#10;&#10;Description automatically generated">
            <a:extLst>
              <a:ext uri="{FF2B5EF4-FFF2-40B4-BE49-F238E27FC236}">
                <a16:creationId xmlns:a16="http://schemas.microsoft.com/office/drawing/2014/main" id="{F6E44F55-C87F-4A58-BFB7-C8ACCA413B2A}"/>
              </a:ext>
            </a:extLst>
          </p:cNvPr>
          <p:cNvPicPr>
            <a:picLocks noChangeAspect="1"/>
          </p:cNvPicPr>
          <p:nvPr/>
        </p:nvPicPr>
        <p:blipFill rotWithShape="1">
          <a:blip r:embed="rId7"/>
          <a:srcRect l="26060" r="38047"/>
          <a:stretch/>
        </p:blipFill>
        <p:spPr>
          <a:xfrm rot="5400000">
            <a:off x="6272249" y="3093742"/>
            <a:ext cx="517710" cy="314924"/>
          </a:xfrm>
          <a:prstGeom prst="rect">
            <a:avLst/>
          </a:prstGeom>
        </p:spPr>
      </p:pic>
      <p:sp>
        <p:nvSpPr>
          <p:cNvPr id="33" name="Google Shape;509;p55">
            <a:extLst>
              <a:ext uri="{FF2B5EF4-FFF2-40B4-BE49-F238E27FC236}">
                <a16:creationId xmlns:a16="http://schemas.microsoft.com/office/drawing/2014/main" id="{AA8429BC-A037-4E17-94FA-B32C973A662E}"/>
              </a:ext>
            </a:extLst>
          </p:cNvPr>
          <p:cNvSpPr txBox="1"/>
          <p:nvPr/>
        </p:nvSpPr>
        <p:spPr>
          <a:xfrm>
            <a:off x="4572000" y="3855132"/>
            <a:ext cx="3771900" cy="36832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i="1" dirty="0"/>
              <a:t>Homology directed repair</a:t>
            </a:r>
            <a:endParaRPr sz="1200" b="1" i="1" dirty="0"/>
          </a:p>
        </p:txBody>
      </p:sp>
      <p:cxnSp>
        <p:nvCxnSpPr>
          <p:cNvPr id="7" name="Straight Connector 6">
            <a:extLst>
              <a:ext uri="{FF2B5EF4-FFF2-40B4-BE49-F238E27FC236}">
                <a16:creationId xmlns:a16="http://schemas.microsoft.com/office/drawing/2014/main" id="{3C8704F2-006B-4D8B-824A-C0A15AF41713}"/>
              </a:ext>
            </a:extLst>
          </p:cNvPr>
          <p:cNvCxnSpPr>
            <a:cxnSpLocks/>
          </p:cNvCxnSpPr>
          <p:nvPr/>
        </p:nvCxnSpPr>
        <p:spPr>
          <a:xfrm>
            <a:off x="5247847" y="2014771"/>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00FC3E9-F62B-43E0-8713-069D117D0994}"/>
              </a:ext>
            </a:extLst>
          </p:cNvPr>
          <p:cNvCxnSpPr/>
          <p:nvPr/>
        </p:nvCxnSpPr>
        <p:spPr>
          <a:xfrm>
            <a:off x="6097516" y="2014771"/>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5ACCFD-B3BF-42A2-9D44-E6783333967C}"/>
              </a:ext>
            </a:extLst>
          </p:cNvPr>
          <p:cNvCxnSpPr>
            <a:cxnSpLocks/>
          </p:cNvCxnSpPr>
          <p:nvPr/>
        </p:nvCxnSpPr>
        <p:spPr>
          <a:xfrm>
            <a:off x="6979771" y="2014771"/>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DDAE3C6-039B-4487-A1CB-563ED79459CE}"/>
              </a:ext>
            </a:extLst>
          </p:cNvPr>
          <p:cNvCxnSpPr/>
          <p:nvPr/>
        </p:nvCxnSpPr>
        <p:spPr>
          <a:xfrm>
            <a:off x="7829440" y="2014771"/>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0" name="Octagon 29">
            <a:extLst>
              <a:ext uri="{FF2B5EF4-FFF2-40B4-BE49-F238E27FC236}">
                <a16:creationId xmlns:a16="http://schemas.microsoft.com/office/drawing/2014/main" id="{9F9B9FDD-97E7-4E52-8564-F5F1A8C9FFFD}"/>
              </a:ext>
            </a:extLst>
          </p:cNvPr>
          <p:cNvSpPr/>
          <p:nvPr/>
        </p:nvSpPr>
        <p:spPr>
          <a:xfrm>
            <a:off x="6333786" y="1968009"/>
            <a:ext cx="377129" cy="377129"/>
          </a:xfrm>
          <a:prstGeom prst="octagon">
            <a:avLst/>
          </a:prstGeom>
          <a:solidFill>
            <a:srgbClr val="D9312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000"/>
              </a:spcBef>
            </a:pPr>
            <a:r>
              <a:rPr lang="en-US" sz="900" b="1" dirty="0">
                <a:latin typeface="Arial Narrow" panose="020B0606020202030204" pitchFamily="34" charset="0"/>
              </a:rPr>
              <a:t>STOP</a:t>
            </a:r>
          </a:p>
        </p:txBody>
      </p:sp>
      <p:sp>
        <p:nvSpPr>
          <p:cNvPr id="34" name="Octagon 33">
            <a:extLst>
              <a:ext uri="{FF2B5EF4-FFF2-40B4-BE49-F238E27FC236}">
                <a16:creationId xmlns:a16="http://schemas.microsoft.com/office/drawing/2014/main" id="{CBD936A7-D8CA-4C5D-B080-F5C78D2DA9AC}"/>
              </a:ext>
            </a:extLst>
          </p:cNvPr>
          <p:cNvSpPr/>
          <p:nvPr/>
        </p:nvSpPr>
        <p:spPr>
          <a:xfrm>
            <a:off x="6340083" y="3508388"/>
            <a:ext cx="377129" cy="377129"/>
          </a:xfrm>
          <a:prstGeom prst="octagon">
            <a:avLst/>
          </a:prstGeom>
          <a:solidFill>
            <a:srgbClr val="D9312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000"/>
              </a:spcBef>
            </a:pPr>
            <a:r>
              <a:rPr lang="en-US" sz="900" b="1" dirty="0">
                <a:latin typeface="Arial Narrow" panose="020B0606020202030204" pitchFamily="34" charset="0"/>
              </a:rPr>
              <a:t>STOP</a:t>
            </a:r>
          </a:p>
        </p:txBody>
      </p:sp>
      <p:sp>
        <p:nvSpPr>
          <p:cNvPr id="2" name="TextBox 1">
            <a:extLst>
              <a:ext uri="{FF2B5EF4-FFF2-40B4-BE49-F238E27FC236}">
                <a16:creationId xmlns:a16="http://schemas.microsoft.com/office/drawing/2014/main" id="{38B58CB9-0D85-447F-B33C-C70A584E2A61}"/>
              </a:ext>
            </a:extLst>
          </p:cNvPr>
          <p:cNvSpPr txBox="1"/>
          <p:nvPr/>
        </p:nvSpPr>
        <p:spPr>
          <a:xfrm>
            <a:off x="374421" y="2517235"/>
            <a:ext cx="556260" cy="307777"/>
          </a:xfrm>
          <a:prstGeom prst="rect">
            <a:avLst/>
          </a:prstGeom>
          <a:noFill/>
        </p:spPr>
        <p:txBody>
          <a:bodyPr wrap="square" rtlCol="0">
            <a:spAutoFit/>
          </a:bodyPr>
          <a:lstStyle/>
          <a:p>
            <a:r>
              <a:rPr lang="en-US" b="1" i="1" dirty="0"/>
              <a:t>lacZ</a:t>
            </a:r>
          </a:p>
        </p:txBody>
      </p:sp>
      <p:cxnSp>
        <p:nvCxnSpPr>
          <p:cNvPr id="35" name="Straight Connector 34">
            <a:extLst>
              <a:ext uri="{FF2B5EF4-FFF2-40B4-BE49-F238E27FC236}">
                <a16:creationId xmlns:a16="http://schemas.microsoft.com/office/drawing/2014/main" id="{37E9839D-67A5-4D92-B22D-721784BAEBB1}"/>
              </a:ext>
            </a:extLst>
          </p:cNvPr>
          <p:cNvCxnSpPr>
            <a:cxnSpLocks/>
          </p:cNvCxnSpPr>
          <p:nvPr/>
        </p:nvCxnSpPr>
        <p:spPr>
          <a:xfrm>
            <a:off x="935229" y="2671123"/>
            <a:ext cx="379330" cy="316695"/>
          </a:xfrm>
          <a:prstGeom prst="line">
            <a:avLst/>
          </a:prstGeom>
          <a:ln w="12700">
            <a:solidFill>
              <a:srgbClr val="D931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BC0BD77-B42A-42E3-8434-C6E990E4BAAF}"/>
              </a:ext>
            </a:extLst>
          </p:cNvPr>
          <p:cNvSpPr txBox="1"/>
          <p:nvPr/>
        </p:nvSpPr>
        <p:spPr>
          <a:xfrm>
            <a:off x="4554811" y="3263127"/>
            <a:ext cx="556260" cy="307777"/>
          </a:xfrm>
          <a:prstGeom prst="rect">
            <a:avLst/>
          </a:prstGeom>
          <a:noFill/>
        </p:spPr>
        <p:txBody>
          <a:bodyPr wrap="square" rtlCol="0">
            <a:spAutoFit/>
          </a:bodyPr>
          <a:lstStyle/>
          <a:p>
            <a:r>
              <a:rPr lang="en-US" b="1" i="1" dirty="0"/>
              <a:t>lacZ</a:t>
            </a:r>
          </a:p>
        </p:txBody>
      </p:sp>
      <p:sp>
        <p:nvSpPr>
          <p:cNvPr id="42" name="TextBox 41">
            <a:extLst>
              <a:ext uri="{FF2B5EF4-FFF2-40B4-BE49-F238E27FC236}">
                <a16:creationId xmlns:a16="http://schemas.microsoft.com/office/drawing/2014/main" id="{85FDCD01-7983-4660-8624-2AB100FF9E5D}"/>
              </a:ext>
            </a:extLst>
          </p:cNvPr>
          <p:cNvSpPr txBox="1"/>
          <p:nvPr/>
        </p:nvSpPr>
        <p:spPr>
          <a:xfrm>
            <a:off x="7406879" y="3069196"/>
            <a:ext cx="1328863" cy="307777"/>
          </a:xfrm>
          <a:prstGeom prst="rect">
            <a:avLst/>
          </a:prstGeom>
          <a:noFill/>
        </p:spPr>
        <p:txBody>
          <a:bodyPr wrap="square" rtlCol="0">
            <a:spAutoFit/>
          </a:bodyPr>
          <a:lstStyle/>
          <a:p>
            <a:r>
              <a:rPr lang="en-US" b="1" i="1" dirty="0"/>
              <a:t>Stop codon</a:t>
            </a:r>
          </a:p>
        </p:txBody>
      </p:sp>
      <p:cxnSp>
        <p:nvCxnSpPr>
          <p:cNvPr id="43" name="Straight Connector 42">
            <a:extLst>
              <a:ext uri="{FF2B5EF4-FFF2-40B4-BE49-F238E27FC236}">
                <a16:creationId xmlns:a16="http://schemas.microsoft.com/office/drawing/2014/main" id="{2D2358D0-44D9-44E3-A835-917D324BF684}"/>
              </a:ext>
            </a:extLst>
          </p:cNvPr>
          <p:cNvCxnSpPr>
            <a:cxnSpLocks/>
            <a:endCxn id="34" idx="0"/>
          </p:cNvCxnSpPr>
          <p:nvPr/>
        </p:nvCxnSpPr>
        <p:spPr>
          <a:xfrm flipH="1">
            <a:off x="6717212" y="3196628"/>
            <a:ext cx="726320" cy="422217"/>
          </a:xfrm>
          <a:prstGeom prst="line">
            <a:avLst/>
          </a:prstGeom>
          <a:ln w="12700">
            <a:solidFill>
              <a:srgbClr val="D931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CF805641-FC1E-4D67-8272-CBE1D00E011E}"/>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877455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latin typeface="Arial Black" panose="020B0A04020102020204" pitchFamily="34" charset="0"/>
              </a:rPr>
              <a:t>CRISPR-Cas9 Gene Editing</a:t>
            </a:r>
            <a:endParaRPr sz="2400" dirty="0">
              <a:latin typeface="Arial Black" panose="020B0A04020102020204" pitchFamily="34" charset="0"/>
            </a:endParaRPr>
          </a:p>
        </p:txBody>
      </p:sp>
      <p:sp>
        <p:nvSpPr>
          <p:cNvPr id="504" name="Google Shape;504;p55"/>
          <p:cNvSpPr txBox="1"/>
          <p:nvPr/>
        </p:nvSpPr>
        <p:spPr>
          <a:xfrm>
            <a:off x="762549" y="1333500"/>
            <a:ext cx="28386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Cut</a:t>
            </a:r>
            <a:endParaRPr sz="1800" b="1" i="1" dirty="0"/>
          </a:p>
        </p:txBody>
      </p:sp>
      <p:sp>
        <p:nvSpPr>
          <p:cNvPr id="505" name="Google Shape;505;p55"/>
          <p:cNvSpPr txBox="1"/>
          <p:nvPr/>
        </p:nvSpPr>
        <p:spPr>
          <a:xfrm>
            <a:off x="4572000" y="1333500"/>
            <a:ext cx="3771900" cy="428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i="1" dirty="0"/>
              <a:t>Repair</a:t>
            </a:r>
            <a:endParaRPr sz="1800" b="1" i="1" dirty="0"/>
          </a:p>
        </p:txBody>
      </p:sp>
      <p:cxnSp>
        <p:nvCxnSpPr>
          <p:cNvPr id="506" name="Google Shape;506;p55"/>
          <p:cNvCxnSpPr>
            <a:cxnSpLocks/>
          </p:cNvCxnSpPr>
          <p:nvPr/>
        </p:nvCxnSpPr>
        <p:spPr>
          <a:xfrm>
            <a:off x="771524" y="1765475"/>
            <a:ext cx="3534344" cy="0"/>
          </a:xfrm>
          <a:prstGeom prst="straightConnector1">
            <a:avLst/>
          </a:prstGeom>
          <a:noFill/>
          <a:ln w="19050" cap="flat" cmpd="sng">
            <a:solidFill>
              <a:srgbClr val="FF9900"/>
            </a:solidFill>
            <a:prstDash val="solid"/>
            <a:round/>
            <a:headEnd type="none" w="med" len="med"/>
            <a:tailEnd type="none" w="med" len="med"/>
          </a:ln>
        </p:spPr>
      </p:cxnSp>
      <p:cxnSp>
        <p:nvCxnSpPr>
          <p:cNvPr id="507" name="Google Shape;507;p55"/>
          <p:cNvCxnSpPr>
            <a:cxnSpLocks/>
          </p:cNvCxnSpPr>
          <p:nvPr/>
        </p:nvCxnSpPr>
        <p:spPr>
          <a:xfrm>
            <a:off x="4571999" y="1765475"/>
            <a:ext cx="3609833" cy="0"/>
          </a:xfrm>
          <a:prstGeom prst="straightConnector1">
            <a:avLst/>
          </a:prstGeom>
          <a:noFill/>
          <a:ln w="19050" cap="flat" cmpd="sng">
            <a:solidFill>
              <a:srgbClr val="FF9900"/>
            </a:solidFill>
            <a:prstDash val="solid"/>
            <a:round/>
            <a:headEnd type="none" w="med" len="med"/>
            <a:tailEnd type="none" w="med" len="med"/>
          </a:ln>
        </p:spPr>
      </p:cxnSp>
      <p:pic>
        <p:nvPicPr>
          <p:cNvPr id="36" name="Picture 35" descr="A silhouette of a person&#10;&#10;Description automatically generated">
            <a:extLst>
              <a:ext uri="{FF2B5EF4-FFF2-40B4-BE49-F238E27FC236}">
                <a16:creationId xmlns:a16="http://schemas.microsoft.com/office/drawing/2014/main" id="{C6C6EFA5-8262-48E6-83E6-AA1393E96C9E}"/>
              </a:ext>
            </a:extLst>
          </p:cNvPr>
          <p:cNvPicPr>
            <a:picLocks noChangeAspect="1"/>
          </p:cNvPicPr>
          <p:nvPr/>
        </p:nvPicPr>
        <p:blipFill>
          <a:blip r:embed="rId3"/>
          <a:stretch>
            <a:fillRect/>
          </a:stretch>
        </p:blipFill>
        <p:spPr>
          <a:xfrm>
            <a:off x="1391880" y="1940437"/>
            <a:ext cx="2176486" cy="2028993"/>
          </a:xfrm>
          <a:prstGeom prst="rect">
            <a:avLst/>
          </a:prstGeom>
        </p:spPr>
      </p:pic>
      <p:pic>
        <p:nvPicPr>
          <p:cNvPr id="37" name="Picture 36" descr="A picture containing clock&#10;&#10;Description automatically generated">
            <a:extLst>
              <a:ext uri="{FF2B5EF4-FFF2-40B4-BE49-F238E27FC236}">
                <a16:creationId xmlns:a16="http://schemas.microsoft.com/office/drawing/2014/main" id="{41FC2DE2-EAB3-410C-91C2-07EA3D554B7F}"/>
              </a:ext>
            </a:extLst>
          </p:cNvPr>
          <p:cNvPicPr>
            <a:picLocks noChangeAspect="1"/>
          </p:cNvPicPr>
          <p:nvPr/>
        </p:nvPicPr>
        <p:blipFill>
          <a:blip r:embed="rId4"/>
          <a:stretch>
            <a:fillRect/>
          </a:stretch>
        </p:blipFill>
        <p:spPr>
          <a:xfrm>
            <a:off x="1221018" y="2909065"/>
            <a:ext cx="2675542" cy="968490"/>
          </a:xfrm>
          <a:prstGeom prst="rect">
            <a:avLst/>
          </a:prstGeom>
        </p:spPr>
      </p:pic>
      <p:pic>
        <p:nvPicPr>
          <p:cNvPr id="24" name="Picture 23" descr="A picture containing object, clock&#10;&#10;Description automatically generated">
            <a:extLst>
              <a:ext uri="{FF2B5EF4-FFF2-40B4-BE49-F238E27FC236}">
                <a16:creationId xmlns:a16="http://schemas.microsoft.com/office/drawing/2014/main" id="{5E275DD8-7F18-416A-BB01-3CC840860D09}"/>
              </a:ext>
            </a:extLst>
          </p:cNvPr>
          <p:cNvPicPr>
            <a:picLocks noChangeAspect="1"/>
          </p:cNvPicPr>
          <p:nvPr/>
        </p:nvPicPr>
        <p:blipFill rotWithShape="1">
          <a:blip r:embed="rId5"/>
          <a:srcRect l="14721"/>
          <a:stretch/>
        </p:blipFill>
        <p:spPr>
          <a:xfrm rot="20088340">
            <a:off x="967550" y="2805043"/>
            <a:ext cx="1475114" cy="214891"/>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3D4C0FBA-A99B-45A9-A40C-1BF0F5443769}"/>
              </a:ext>
            </a:extLst>
          </p:cNvPr>
          <p:cNvPicPr>
            <a:picLocks noChangeAspect="1"/>
          </p:cNvPicPr>
          <p:nvPr/>
        </p:nvPicPr>
        <p:blipFill rotWithShape="1">
          <a:blip r:embed="rId5"/>
          <a:srcRect l="17229" r="16233"/>
          <a:stretch/>
        </p:blipFill>
        <p:spPr>
          <a:xfrm rot="1281773">
            <a:off x="2682142" y="2776694"/>
            <a:ext cx="1150926" cy="214891"/>
          </a:xfrm>
          <a:prstGeom prst="rect">
            <a:avLst/>
          </a:prstGeom>
        </p:spPr>
      </p:pic>
      <p:pic>
        <p:nvPicPr>
          <p:cNvPr id="20" name="Picture 19" descr="A picture containing object, clock&#10;&#10;Description automatically generated">
            <a:extLst>
              <a:ext uri="{FF2B5EF4-FFF2-40B4-BE49-F238E27FC236}">
                <a16:creationId xmlns:a16="http://schemas.microsoft.com/office/drawing/2014/main" id="{0BD80DAD-EF1A-4A5A-9E66-C3D4E009C84A}"/>
              </a:ext>
            </a:extLst>
          </p:cNvPr>
          <p:cNvPicPr>
            <a:picLocks noChangeAspect="1"/>
          </p:cNvPicPr>
          <p:nvPr/>
        </p:nvPicPr>
        <p:blipFill rotWithShape="1">
          <a:blip r:embed="rId5"/>
          <a:srcRect l="17234" r="7777"/>
          <a:stretch/>
        </p:blipFill>
        <p:spPr>
          <a:xfrm>
            <a:off x="6984318" y="2661503"/>
            <a:ext cx="1359581" cy="225241"/>
          </a:xfrm>
          <a:prstGeom prst="rect">
            <a:avLst/>
          </a:prstGeom>
        </p:spPr>
      </p:pic>
      <p:pic>
        <p:nvPicPr>
          <p:cNvPr id="16" name="Picture 15" descr="A picture containing object, clock&#10;&#10;Description automatically generated">
            <a:extLst>
              <a:ext uri="{FF2B5EF4-FFF2-40B4-BE49-F238E27FC236}">
                <a16:creationId xmlns:a16="http://schemas.microsoft.com/office/drawing/2014/main" id="{168FB16B-4FA4-4F62-A98C-537B1F1E01B8}"/>
              </a:ext>
            </a:extLst>
          </p:cNvPr>
          <p:cNvPicPr>
            <a:picLocks noChangeAspect="1"/>
          </p:cNvPicPr>
          <p:nvPr/>
        </p:nvPicPr>
        <p:blipFill rotWithShape="1">
          <a:blip r:embed="rId5"/>
          <a:srcRect l="14721" r="1640"/>
          <a:stretch/>
        </p:blipFill>
        <p:spPr>
          <a:xfrm>
            <a:off x="4571999" y="2666052"/>
            <a:ext cx="1516419" cy="225241"/>
          </a:xfrm>
          <a:prstGeom prst="rect">
            <a:avLst/>
          </a:prstGeom>
        </p:spPr>
      </p:pic>
      <p:pic>
        <p:nvPicPr>
          <p:cNvPr id="22" name="Picture 21" descr="A picture containing object, clock, drawing&#10;&#10;Description automatically generated">
            <a:extLst>
              <a:ext uri="{FF2B5EF4-FFF2-40B4-BE49-F238E27FC236}">
                <a16:creationId xmlns:a16="http://schemas.microsoft.com/office/drawing/2014/main" id="{6BB06A46-4101-4993-AAC9-C08105B54D99}"/>
              </a:ext>
            </a:extLst>
          </p:cNvPr>
          <p:cNvPicPr>
            <a:picLocks noChangeAspect="1"/>
          </p:cNvPicPr>
          <p:nvPr/>
        </p:nvPicPr>
        <p:blipFill rotWithShape="1">
          <a:blip r:embed="rId6"/>
          <a:srcRect l="49266"/>
          <a:stretch/>
        </p:blipFill>
        <p:spPr>
          <a:xfrm>
            <a:off x="6084646" y="2081966"/>
            <a:ext cx="908148" cy="222378"/>
          </a:xfrm>
          <a:prstGeom prst="rect">
            <a:avLst/>
          </a:prstGeom>
        </p:spPr>
      </p:pic>
      <p:pic>
        <p:nvPicPr>
          <p:cNvPr id="23" name="Picture 22" descr="A picture containing object, clock&#10;&#10;Description automatically generated">
            <a:extLst>
              <a:ext uri="{FF2B5EF4-FFF2-40B4-BE49-F238E27FC236}">
                <a16:creationId xmlns:a16="http://schemas.microsoft.com/office/drawing/2014/main" id="{DA6AC00C-9F5F-4461-8700-6D0B6586891B}"/>
              </a:ext>
            </a:extLst>
          </p:cNvPr>
          <p:cNvPicPr>
            <a:picLocks noChangeAspect="1"/>
          </p:cNvPicPr>
          <p:nvPr/>
        </p:nvPicPr>
        <p:blipFill rotWithShape="1">
          <a:blip r:embed="rId5"/>
          <a:srcRect l="17234" r="36153"/>
          <a:stretch/>
        </p:blipFill>
        <p:spPr>
          <a:xfrm>
            <a:off x="6984318" y="2077303"/>
            <a:ext cx="845121" cy="225241"/>
          </a:xfrm>
          <a:prstGeom prst="rect">
            <a:avLst/>
          </a:prstGeom>
        </p:spPr>
      </p:pic>
      <p:pic>
        <p:nvPicPr>
          <p:cNvPr id="26" name="Picture 25" descr="A picture containing object, clock&#10;&#10;Description automatically generated">
            <a:extLst>
              <a:ext uri="{FF2B5EF4-FFF2-40B4-BE49-F238E27FC236}">
                <a16:creationId xmlns:a16="http://schemas.microsoft.com/office/drawing/2014/main" id="{9B9D51E1-81D3-44A2-9C74-933CC2703DA3}"/>
              </a:ext>
            </a:extLst>
          </p:cNvPr>
          <p:cNvPicPr>
            <a:picLocks noChangeAspect="1"/>
          </p:cNvPicPr>
          <p:nvPr/>
        </p:nvPicPr>
        <p:blipFill rotWithShape="1">
          <a:blip r:embed="rId5"/>
          <a:srcRect l="51998" r="1640"/>
          <a:stretch/>
        </p:blipFill>
        <p:spPr>
          <a:xfrm>
            <a:off x="5247846" y="2081852"/>
            <a:ext cx="840572" cy="225241"/>
          </a:xfrm>
          <a:prstGeom prst="rect">
            <a:avLst/>
          </a:prstGeom>
        </p:spPr>
      </p:pic>
      <p:pic>
        <p:nvPicPr>
          <p:cNvPr id="27" name="Picture 26" descr="A picture containing object, clock&#10;&#10;Description automatically generated">
            <a:extLst>
              <a:ext uri="{FF2B5EF4-FFF2-40B4-BE49-F238E27FC236}">
                <a16:creationId xmlns:a16="http://schemas.microsoft.com/office/drawing/2014/main" id="{5A1B49CB-CD0E-4C84-8B5C-B389835B76E7}"/>
              </a:ext>
            </a:extLst>
          </p:cNvPr>
          <p:cNvPicPr>
            <a:picLocks noChangeAspect="1"/>
          </p:cNvPicPr>
          <p:nvPr/>
        </p:nvPicPr>
        <p:blipFill rotWithShape="1">
          <a:blip r:embed="rId5"/>
          <a:srcRect l="17233" r="7527"/>
          <a:stretch/>
        </p:blipFill>
        <p:spPr>
          <a:xfrm>
            <a:off x="6979770" y="3563869"/>
            <a:ext cx="1364130" cy="225241"/>
          </a:xfrm>
          <a:prstGeom prst="rect">
            <a:avLst/>
          </a:prstGeom>
        </p:spPr>
      </p:pic>
      <p:pic>
        <p:nvPicPr>
          <p:cNvPr id="28" name="Picture 27" descr="A picture containing object, clock&#10;&#10;Description automatically generated">
            <a:extLst>
              <a:ext uri="{FF2B5EF4-FFF2-40B4-BE49-F238E27FC236}">
                <a16:creationId xmlns:a16="http://schemas.microsoft.com/office/drawing/2014/main" id="{B17F9C1D-5801-477F-9889-33F1D907AD03}"/>
              </a:ext>
            </a:extLst>
          </p:cNvPr>
          <p:cNvPicPr>
            <a:picLocks noChangeAspect="1"/>
          </p:cNvPicPr>
          <p:nvPr/>
        </p:nvPicPr>
        <p:blipFill rotWithShape="1">
          <a:blip r:embed="rId5"/>
          <a:srcRect l="14721" r="1640"/>
          <a:stretch/>
        </p:blipFill>
        <p:spPr>
          <a:xfrm>
            <a:off x="4567450" y="3568418"/>
            <a:ext cx="1516419" cy="225241"/>
          </a:xfrm>
          <a:prstGeom prst="rect">
            <a:avLst/>
          </a:prstGeom>
        </p:spPr>
      </p:pic>
      <p:pic>
        <p:nvPicPr>
          <p:cNvPr id="29" name="Picture 28" descr="A picture containing object, clock, drawing&#10;&#10;Description automatically generated">
            <a:extLst>
              <a:ext uri="{FF2B5EF4-FFF2-40B4-BE49-F238E27FC236}">
                <a16:creationId xmlns:a16="http://schemas.microsoft.com/office/drawing/2014/main" id="{2FFB824D-3EBA-48BA-A9C6-ADAE746E380E}"/>
              </a:ext>
            </a:extLst>
          </p:cNvPr>
          <p:cNvPicPr>
            <a:picLocks noChangeAspect="1"/>
          </p:cNvPicPr>
          <p:nvPr/>
        </p:nvPicPr>
        <p:blipFill rotWithShape="1">
          <a:blip r:embed="rId6"/>
          <a:srcRect l="49266"/>
          <a:stretch/>
        </p:blipFill>
        <p:spPr>
          <a:xfrm>
            <a:off x="6080097" y="3570902"/>
            <a:ext cx="908148" cy="222378"/>
          </a:xfrm>
          <a:prstGeom prst="rect">
            <a:avLst/>
          </a:prstGeom>
        </p:spPr>
      </p:pic>
      <p:sp>
        <p:nvSpPr>
          <p:cNvPr id="31" name="Cross 30">
            <a:extLst>
              <a:ext uri="{FF2B5EF4-FFF2-40B4-BE49-F238E27FC236}">
                <a16:creationId xmlns:a16="http://schemas.microsoft.com/office/drawing/2014/main" id="{1AD6ED58-AC7C-4C2D-8247-3B3F4990A38A}"/>
              </a:ext>
            </a:extLst>
          </p:cNvPr>
          <p:cNvSpPr/>
          <p:nvPr/>
        </p:nvSpPr>
        <p:spPr>
          <a:xfrm>
            <a:off x="6472999" y="2464433"/>
            <a:ext cx="105600" cy="105600"/>
          </a:xfrm>
          <a:prstGeom prst="plus">
            <a:avLst>
              <a:gd name="adj" fmla="val 46251"/>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A close up of a logo&#10;&#10;Description automatically generated">
            <a:extLst>
              <a:ext uri="{FF2B5EF4-FFF2-40B4-BE49-F238E27FC236}">
                <a16:creationId xmlns:a16="http://schemas.microsoft.com/office/drawing/2014/main" id="{F6E44F55-C87F-4A58-BFB7-C8ACCA413B2A}"/>
              </a:ext>
            </a:extLst>
          </p:cNvPr>
          <p:cNvPicPr>
            <a:picLocks noChangeAspect="1"/>
          </p:cNvPicPr>
          <p:nvPr/>
        </p:nvPicPr>
        <p:blipFill rotWithShape="1">
          <a:blip r:embed="rId7"/>
          <a:srcRect l="26060" r="38047"/>
          <a:stretch/>
        </p:blipFill>
        <p:spPr>
          <a:xfrm rot="5400000">
            <a:off x="6272248" y="3093740"/>
            <a:ext cx="517710" cy="314924"/>
          </a:xfrm>
          <a:prstGeom prst="rect">
            <a:avLst/>
          </a:prstGeom>
        </p:spPr>
      </p:pic>
      <p:cxnSp>
        <p:nvCxnSpPr>
          <p:cNvPr id="7" name="Straight Connector 6">
            <a:extLst>
              <a:ext uri="{FF2B5EF4-FFF2-40B4-BE49-F238E27FC236}">
                <a16:creationId xmlns:a16="http://schemas.microsoft.com/office/drawing/2014/main" id="{3C8704F2-006B-4D8B-824A-C0A15AF41713}"/>
              </a:ext>
            </a:extLst>
          </p:cNvPr>
          <p:cNvCxnSpPr>
            <a:cxnSpLocks/>
          </p:cNvCxnSpPr>
          <p:nvPr/>
        </p:nvCxnSpPr>
        <p:spPr>
          <a:xfrm>
            <a:off x="5247846" y="2014769"/>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00FC3E9-F62B-43E0-8713-069D117D0994}"/>
              </a:ext>
            </a:extLst>
          </p:cNvPr>
          <p:cNvCxnSpPr/>
          <p:nvPr/>
        </p:nvCxnSpPr>
        <p:spPr>
          <a:xfrm>
            <a:off x="6097515" y="2014769"/>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5ACCFD-B3BF-42A2-9D44-E6783333967C}"/>
              </a:ext>
            </a:extLst>
          </p:cNvPr>
          <p:cNvCxnSpPr>
            <a:cxnSpLocks/>
          </p:cNvCxnSpPr>
          <p:nvPr/>
        </p:nvCxnSpPr>
        <p:spPr>
          <a:xfrm>
            <a:off x="6979770" y="2014769"/>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DDAE3C6-039B-4487-A1CB-563ED79459CE}"/>
              </a:ext>
            </a:extLst>
          </p:cNvPr>
          <p:cNvCxnSpPr/>
          <p:nvPr/>
        </p:nvCxnSpPr>
        <p:spPr>
          <a:xfrm>
            <a:off x="7829439" y="2014769"/>
            <a:ext cx="0" cy="97304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11B1DA4-40CE-42A0-95DB-8265ECBBEEFB}"/>
              </a:ext>
            </a:extLst>
          </p:cNvPr>
          <p:cNvSpPr txBox="1"/>
          <p:nvPr/>
        </p:nvSpPr>
        <p:spPr>
          <a:xfrm>
            <a:off x="331878" y="2178397"/>
            <a:ext cx="12136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1. Cas9</a:t>
            </a:r>
          </a:p>
        </p:txBody>
      </p:sp>
      <p:sp>
        <p:nvSpPr>
          <p:cNvPr id="45" name="TextBox 44">
            <a:extLst>
              <a:ext uri="{FF2B5EF4-FFF2-40B4-BE49-F238E27FC236}">
                <a16:creationId xmlns:a16="http://schemas.microsoft.com/office/drawing/2014/main" id="{732FB186-FE88-4558-B84E-47B575291734}"/>
              </a:ext>
            </a:extLst>
          </p:cNvPr>
          <p:cNvSpPr txBox="1"/>
          <p:nvPr/>
        </p:nvSpPr>
        <p:spPr>
          <a:xfrm>
            <a:off x="2679843" y="3898036"/>
            <a:ext cx="17770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2. Guide RNA</a:t>
            </a:r>
          </a:p>
        </p:txBody>
      </p:sp>
      <p:sp>
        <p:nvSpPr>
          <p:cNvPr id="46" name="TextBox 45">
            <a:extLst>
              <a:ext uri="{FF2B5EF4-FFF2-40B4-BE49-F238E27FC236}">
                <a16:creationId xmlns:a16="http://schemas.microsoft.com/office/drawing/2014/main" id="{68F589B5-858E-4A1C-B8FD-097498DD1445}"/>
              </a:ext>
            </a:extLst>
          </p:cNvPr>
          <p:cNvSpPr txBox="1"/>
          <p:nvPr/>
        </p:nvSpPr>
        <p:spPr>
          <a:xfrm>
            <a:off x="3670279" y="1885378"/>
            <a:ext cx="14557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3. Donor DNA</a:t>
            </a:r>
          </a:p>
        </p:txBody>
      </p:sp>
      <p:sp>
        <p:nvSpPr>
          <p:cNvPr id="47" name="TextBox 46">
            <a:extLst>
              <a:ext uri="{FF2B5EF4-FFF2-40B4-BE49-F238E27FC236}">
                <a16:creationId xmlns:a16="http://schemas.microsoft.com/office/drawing/2014/main" id="{0B3BE487-A518-41F4-B434-E1EB4787D25F}"/>
              </a:ext>
            </a:extLst>
          </p:cNvPr>
          <p:cNvSpPr txBox="1"/>
          <p:nvPr/>
        </p:nvSpPr>
        <p:spPr>
          <a:xfrm>
            <a:off x="7092533" y="3090014"/>
            <a:ext cx="21575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4.  Repair machinery</a:t>
            </a:r>
          </a:p>
        </p:txBody>
      </p:sp>
      <p:pic>
        <p:nvPicPr>
          <p:cNvPr id="48" name="Picture 47">
            <a:extLst>
              <a:ext uri="{FF2B5EF4-FFF2-40B4-BE49-F238E27FC236}">
                <a16:creationId xmlns:a16="http://schemas.microsoft.com/office/drawing/2014/main" id="{C0A655EB-BB70-4FF5-BDE2-5F43D5620BB0}"/>
              </a:ext>
            </a:extLst>
          </p:cNvPr>
          <p:cNvPicPr>
            <a:picLocks/>
          </p:cNvPicPr>
          <p:nvPr/>
        </p:nvPicPr>
        <p:blipFill>
          <a:blip r:embed="rId8"/>
          <a:stretch>
            <a:fillRect/>
          </a:stretch>
        </p:blipFill>
        <p:spPr>
          <a:xfrm>
            <a:off x="6688565" y="3048661"/>
            <a:ext cx="393336" cy="393336"/>
          </a:xfrm>
          <a:prstGeom prst="rect">
            <a:avLst/>
          </a:prstGeom>
        </p:spPr>
      </p:pic>
      <p:cxnSp>
        <p:nvCxnSpPr>
          <p:cNvPr id="49" name="Straight Connector 48">
            <a:extLst>
              <a:ext uri="{FF2B5EF4-FFF2-40B4-BE49-F238E27FC236}">
                <a16:creationId xmlns:a16="http://schemas.microsoft.com/office/drawing/2014/main" id="{13A5842E-F719-4469-8194-45B2EA5AA3A6}"/>
              </a:ext>
            </a:extLst>
          </p:cNvPr>
          <p:cNvCxnSpPr>
            <a:cxnSpLocks/>
          </p:cNvCxnSpPr>
          <p:nvPr/>
        </p:nvCxnSpPr>
        <p:spPr>
          <a:xfrm>
            <a:off x="1314558" y="2332285"/>
            <a:ext cx="527412" cy="214547"/>
          </a:xfrm>
          <a:prstGeom prst="line">
            <a:avLst/>
          </a:prstGeom>
          <a:ln w="12700">
            <a:solidFill>
              <a:srgbClr val="D931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5931E8E-662F-4339-B3A7-6CF7C0F0F599}"/>
              </a:ext>
            </a:extLst>
          </p:cNvPr>
          <p:cNvCxnSpPr>
            <a:cxnSpLocks/>
          </p:cNvCxnSpPr>
          <p:nvPr/>
        </p:nvCxnSpPr>
        <p:spPr>
          <a:xfrm flipH="1" flipV="1">
            <a:off x="2679843" y="3528444"/>
            <a:ext cx="284482" cy="519021"/>
          </a:xfrm>
          <a:prstGeom prst="line">
            <a:avLst/>
          </a:prstGeom>
          <a:ln w="12700">
            <a:solidFill>
              <a:srgbClr val="D931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4815AE3-12B1-48D6-B63E-CD06DDBCD64D}"/>
              </a:ext>
            </a:extLst>
          </p:cNvPr>
          <p:cNvCxnSpPr>
            <a:cxnSpLocks/>
            <a:endCxn id="26" idx="1"/>
          </p:cNvCxnSpPr>
          <p:nvPr/>
        </p:nvCxnSpPr>
        <p:spPr>
          <a:xfrm>
            <a:off x="5012727" y="2038088"/>
            <a:ext cx="235119" cy="156385"/>
          </a:xfrm>
          <a:prstGeom prst="line">
            <a:avLst/>
          </a:prstGeom>
          <a:ln w="12700">
            <a:solidFill>
              <a:srgbClr val="D931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86A8DF6-D1FB-49D9-A6D3-9BACD28B2565}"/>
              </a:ext>
            </a:extLst>
          </p:cNvPr>
          <p:cNvCxnSpPr>
            <a:cxnSpLocks/>
            <a:stCxn id="48" idx="3"/>
          </p:cNvCxnSpPr>
          <p:nvPr/>
        </p:nvCxnSpPr>
        <p:spPr>
          <a:xfrm>
            <a:off x="7081901" y="3245329"/>
            <a:ext cx="177100" cy="5873"/>
          </a:xfrm>
          <a:prstGeom prst="line">
            <a:avLst/>
          </a:prstGeom>
          <a:ln w="12700">
            <a:solidFill>
              <a:srgbClr val="D931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009A1ACE-6FA4-4E62-BAD7-C7A7468B4FDE}"/>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3494005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2"/>
          <p:cNvPicPr preferRelativeResize="0"/>
          <p:nvPr/>
        </p:nvPicPr>
        <p:blipFill rotWithShape="1">
          <a:blip r:embed="rId3">
            <a:alphaModFix/>
          </a:blip>
          <a:srcRect/>
          <a:stretch/>
        </p:blipFill>
        <p:spPr>
          <a:xfrm>
            <a:off x="829112" y="1482863"/>
            <a:ext cx="2687828" cy="2721087"/>
          </a:xfrm>
          <a:prstGeom prst="rect">
            <a:avLst/>
          </a:prstGeom>
          <a:noFill/>
          <a:ln>
            <a:noFill/>
          </a:ln>
        </p:spPr>
      </p:pic>
      <p:pic>
        <p:nvPicPr>
          <p:cNvPr id="149" name="Google Shape;149;p22"/>
          <p:cNvPicPr preferRelativeResize="0"/>
          <p:nvPr/>
        </p:nvPicPr>
        <p:blipFill rotWithShape="1">
          <a:blip r:embed="rId4">
            <a:alphaModFix/>
          </a:blip>
          <a:srcRect/>
          <a:stretch/>
        </p:blipFill>
        <p:spPr>
          <a:xfrm>
            <a:off x="5518636" y="1525129"/>
            <a:ext cx="2734016" cy="2636555"/>
          </a:xfrm>
          <a:prstGeom prst="rect">
            <a:avLst/>
          </a:prstGeom>
          <a:noFill/>
          <a:ln w="9525" cap="flat" cmpd="sng">
            <a:solidFill>
              <a:srgbClr val="000000"/>
            </a:solidFill>
            <a:prstDash val="solid"/>
            <a:round/>
            <a:headEnd type="none" w="sm" len="sm"/>
            <a:tailEnd type="none" w="sm" len="sm"/>
          </a:ln>
        </p:spPr>
      </p:pic>
      <p:pic>
        <p:nvPicPr>
          <p:cNvPr id="7" name="Picture 6" descr="A close up of a logo&#10;&#10;Description automatically generated">
            <a:extLst>
              <a:ext uri="{FF2B5EF4-FFF2-40B4-BE49-F238E27FC236}">
                <a16:creationId xmlns:a16="http://schemas.microsoft.com/office/drawing/2014/main" id="{7F68C9B6-0291-4C89-B11B-60A5F2D13045}"/>
              </a:ext>
            </a:extLst>
          </p:cNvPr>
          <p:cNvPicPr>
            <a:picLocks noChangeAspect="1"/>
          </p:cNvPicPr>
          <p:nvPr/>
        </p:nvPicPr>
        <p:blipFill>
          <a:blip r:embed="rId5"/>
          <a:stretch>
            <a:fillRect/>
          </a:stretch>
        </p:blipFill>
        <p:spPr>
          <a:xfrm>
            <a:off x="2989040" y="2419351"/>
            <a:ext cx="3413122" cy="745222"/>
          </a:xfrm>
          <a:prstGeom prst="rect">
            <a:avLst/>
          </a:prstGeom>
        </p:spPr>
      </p:pic>
      <p:sp>
        <p:nvSpPr>
          <p:cNvPr id="2" name="Footer Placeholder 1">
            <a:extLst>
              <a:ext uri="{FF2B5EF4-FFF2-40B4-BE49-F238E27FC236}">
                <a16:creationId xmlns:a16="http://schemas.microsoft.com/office/drawing/2014/main" id="{67BB27AE-6DC9-4EB0-8BD9-B0A60F40884B}"/>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3304313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9" name="Picture 18" descr="A picture containing indoor, table, sitting, black&#10;&#10;Description automatically generated">
            <a:extLst>
              <a:ext uri="{FF2B5EF4-FFF2-40B4-BE49-F238E27FC236}">
                <a16:creationId xmlns:a16="http://schemas.microsoft.com/office/drawing/2014/main" id="{7CB45590-ACF4-4956-8E54-C03A02DAE3D6}"/>
              </a:ext>
            </a:extLst>
          </p:cNvPr>
          <p:cNvPicPr>
            <a:picLocks noChangeAspect="1"/>
          </p:cNvPicPr>
          <p:nvPr/>
        </p:nvPicPr>
        <p:blipFill>
          <a:blip r:embed="rId3"/>
          <a:stretch>
            <a:fillRect/>
          </a:stretch>
        </p:blipFill>
        <p:spPr>
          <a:xfrm>
            <a:off x="6889859" y="2866361"/>
            <a:ext cx="1314691" cy="826196"/>
          </a:xfrm>
          <a:prstGeom prst="rect">
            <a:avLst/>
          </a:prstGeom>
        </p:spPr>
      </p:pic>
      <p:sp>
        <p:nvSpPr>
          <p:cNvPr id="24" name="TextBox 23">
            <a:extLst>
              <a:ext uri="{FF2B5EF4-FFF2-40B4-BE49-F238E27FC236}">
                <a16:creationId xmlns:a16="http://schemas.microsoft.com/office/drawing/2014/main" id="{62FA6110-E8C0-4173-B804-8C7436400260}"/>
              </a:ext>
            </a:extLst>
          </p:cNvPr>
          <p:cNvSpPr txBox="1"/>
          <p:nvPr/>
        </p:nvSpPr>
        <p:spPr>
          <a:xfrm>
            <a:off x="861940" y="3832059"/>
            <a:ext cx="9711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i="1" dirty="0"/>
              <a:t>Plasmid</a:t>
            </a:r>
          </a:p>
        </p:txBody>
      </p:sp>
      <p:sp>
        <p:nvSpPr>
          <p:cNvPr id="30" name="TextBox 29">
            <a:extLst>
              <a:ext uri="{FF2B5EF4-FFF2-40B4-BE49-F238E27FC236}">
                <a16:creationId xmlns:a16="http://schemas.microsoft.com/office/drawing/2014/main" id="{727E1577-7282-4B57-9887-70453084864B}"/>
              </a:ext>
            </a:extLst>
          </p:cNvPr>
          <p:cNvSpPr txBox="1"/>
          <p:nvPr/>
        </p:nvSpPr>
        <p:spPr>
          <a:xfrm>
            <a:off x="760360" y="2367554"/>
            <a:ext cx="135069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i="1" dirty="0"/>
              <a:t>Starter plate bacteria</a:t>
            </a:r>
          </a:p>
        </p:txBody>
      </p:sp>
      <p:pic>
        <p:nvPicPr>
          <p:cNvPr id="50" name="Picture 49" descr="A picture containing table, cup, sitting, computer&#10;&#10;Description automatically generated">
            <a:extLst>
              <a:ext uri="{FF2B5EF4-FFF2-40B4-BE49-F238E27FC236}">
                <a16:creationId xmlns:a16="http://schemas.microsoft.com/office/drawing/2014/main" id="{E4CC0C87-6E2F-4081-A0C2-940396CAA40E}"/>
              </a:ext>
            </a:extLst>
          </p:cNvPr>
          <p:cNvPicPr>
            <a:picLocks noChangeAspect="1"/>
          </p:cNvPicPr>
          <p:nvPr/>
        </p:nvPicPr>
        <p:blipFill>
          <a:blip r:embed="rId4"/>
          <a:stretch>
            <a:fillRect/>
          </a:stretch>
        </p:blipFill>
        <p:spPr>
          <a:xfrm>
            <a:off x="1647032" y="2592198"/>
            <a:ext cx="986285" cy="687261"/>
          </a:xfrm>
          <a:prstGeom prst="rect">
            <a:avLst/>
          </a:prstGeom>
        </p:spPr>
      </p:pic>
      <p:pic>
        <p:nvPicPr>
          <p:cNvPr id="11" name="Picture 10" descr="A close up of a logo&#10;&#10;Description automatically generated">
            <a:extLst>
              <a:ext uri="{FF2B5EF4-FFF2-40B4-BE49-F238E27FC236}">
                <a16:creationId xmlns:a16="http://schemas.microsoft.com/office/drawing/2014/main" id="{E09A35D2-B8A1-4187-9657-FE5183F27C4E}"/>
              </a:ext>
            </a:extLst>
          </p:cNvPr>
          <p:cNvPicPr>
            <a:picLocks noChangeAspect="1"/>
          </p:cNvPicPr>
          <p:nvPr/>
        </p:nvPicPr>
        <p:blipFill>
          <a:blip r:embed="rId5"/>
          <a:stretch>
            <a:fillRect/>
          </a:stretch>
        </p:blipFill>
        <p:spPr>
          <a:xfrm rot="5400000">
            <a:off x="2070222" y="1885245"/>
            <a:ext cx="1007883" cy="1272245"/>
          </a:xfrm>
          <a:prstGeom prst="rect">
            <a:avLst/>
          </a:prstGeom>
        </p:spPr>
      </p:pic>
      <p:pic>
        <p:nvPicPr>
          <p:cNvPr id="15" name="Picture 14" descr="A picture containing cup, table, sitting, coffee&#10;&#10;Description automatically generated">
            <a:extLst>
              <a:ext uri="{FF2B5EF4-FFF2-40B4-BE49-F238E27FC236}">
                <a16:creationId xmlns:a16="http://schemas.microsoft.com/office/drawing/2014/main" id="{3E462DC7-1A52-4A54-936C-514F41B0A99B}"/>
              </a:ext>
            </a:extLst>
          </p:cNvPr>
          <p:cNvPicPr>
            <a:picLocks noChangeAspect="1"/>
          </p:cNvPicPr>
          <p:nvPr/>
        </p:nvPicPr>
        <p:blipFill>
          <a:blip r:embed="rId6"/>
          <a:stretch>
            <a:fillRect/>
          </a:stretch>
        </p:blipFill>
        <p:spPr>
          <a:xfrm>
            <a:off x="1773005" y="3600025"/>
            <a:ext cx="615906" cy="718317"/>
          </a:xfrm>
          <a:prstGeom prst="rect">
            <a:avLst/>
          </a:prstGeom>
        </p:spPr>
      </p:pic>
      <p:pic>
        <p:nvPicPr>
          <p:cNvPr id="16" name="Picture 15">
            <a:extLst>
              <a:ext uri="{FF2B5EF4-FFF2-40B4-BE49-F238E27FC236}">
                <a16:creationId xmlns:a16="http://schemas.microsoft.com/office/drawing/2014/main" id="{6F8F868C-34ED-4644-AA29-A3031FEBF546}"/>
              </a:ext>
            </a:extLst>
          </p:cNvPr>
          <p:cNvPicPr>
            <a:picLocks/>
          </p:cNvPicPr>
          <p:nvPr/>
        </p:nvPicPr>
        <p:blipFill>
          <a:blip r:embed="rId7"/>
          <a:stretch>
            <a:fillRect/>
          </a:stretch>
        </p:blipFill>
        <p:spPr>
          <a:xfrm>
            <a:off x="2080958" y="3279459"/>
            <a:ext cx="291467" cy="291467"/>
          </a:xfrm>
          <a:prstGeom prst="rect">
            <a:avLst/>
          </a:prstGeom>
        </p:spPr>
      </p:pic>
      <p:sp>
        <p:nvSpPr>
          <p:cNvPr id="13" name="Title 1">
            <a:extLst>
              <a:ext uri="{FF2B5EF4-FFF2-40B4-BE49-F238E27FC236}">
                <a16:creationId xmlns:a16="http://schemas.microsoft.com/office/drawing/2014/main" id="{8D862840-EEDE-47BB-94DC-F940EBB3B95D}"/>
              </a:ext>
            </a:extLst>
          </p:cNvPr>
          <p:cNvSpPr>
            <a:spLocks noGrp="1"/>
          </p:cNvSpPr>
          <p:nvPr>
            <p:ph type="title"/>
          </p:nvPr>
        </p:nvSpPr>
        <p:spPr/>
        <p:txBody>
          <a:bodyPr/>
          <a:lstStyle/>
          <a:p>
            <a:pPr>
              <a:lnSpc>
                <a:spcPct val="100000"/>
              </a:lnSpc>
            </a:pPr>
            <a:r>
              <a:rPr lang="en-US" sz="2400" dirty="0">
                <a:latin typeface="Arial Black" panose="020B0A04020102020204" pitchFamily="34" charset="0"/>
              </a:rPr>
              <a:t>Protocol Overview</a:t>
            </a:r>
          </a:p>
        </p:txBody>
      </p:sp>
      <p:pic>
        <p:nvPicPr>
          <p:cNvPr id="14" name="Picture 13" descr="A close up of a logo&#10;&#10;Description automatically generated">
            <a:extLst>
              <a:ext uri="{FF2B5EF4-FFF2-40B4-BE49-F238E27FC236}">
                <a16:creationId xmlns:a16="http://schemas.microsoft.com/office/drawing/2014/main" id="{CEC10EBD-B93C-4205-A2DA-8999B902286C}"/>
              </a:ext>
            </a:extLst>
          </p:cNvPr>
          <p:cNvPicPr>
            <a:picLocks noChangeAspect="1"/>
          </p:cNvPicPr>
          <p:nvPr/>
        </p:nvPicPr>
        <p:blipFill>
          <a:blip r:embed="rId5"/>
          <a:stretch>
            <a:fillRect/>
          </a:stretch>
        </p:blipFill>
        <p:spPr>
          <a:xfrm rot="3812134">
            <a:off x="7212058" y="1622427"/>
            <a:ext cx="1238785" cy="1563712"/>
          </a:xfrm>
          <a:prstGeom prst="rect">
            <a:avLst/>
          </a:prstGeom>
        </p:spPr>
      </p:pic>
      <p:pic>
        <p:nvPicPr>
          <p:cNvPr id="2" name="Picture 1"/>
          <p:cNvPicPr>
            <a:picLocks noChangeAspect="1"/>
          </p:cNvPicPr>
          <p:nvPr/>
        </p:nvPicPr>
        <p:blipFill>
          <a:blip r:embed="rId8"/>
          <a:stretch>
            <a:fillRect/>
          </a:stretch>
        </p:blipFill>
        <p:spPr>
          <a:xfrm>
            <a:off x="3390595" y="2521367"/>
            <a:ext cx="2707622" cy="1250628"/>
          </a:xfrm>
          <a:prstGeom prst="rect">
            <a:avLst/>
          </a:prstGeom>
        </p:spPr>
      </p:pic>
      <p:sp>
        <p:nvSpPr>
          <p:cNvPr id="3" name="Footer Placeholder 2">
            <a:extLst>
              <a:ext uri="{FF2B5EF4-FFF2-40B4-BE49-F238E27FC236}">
                <a16:creationId xmlns:a16="http://schemas.microsoft.com/office/drawing/2014/main" id="{8C71F973-C963-4FBB-AA46-5BE4356F8519}"/>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4207405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picture containing table, cup, sitting, computer&#10;&#10;Description automatically generated">
            <a:extLst>
              <a:ext uri="{FF2B5EF4-FFF2-40B4-BE49-F238E27FC236}">
                <a16:creationId xmlns:a16="http://schemas.microsoft.com/office/drawing/2014/main" id="{04A37734-4A21-451F-B33B-CEE52A328D43}"/>
              </a:ext>
            </a:extLst>
          </p:cNvPr>
          <p:cNvPicPr>
            <a:picLocks noChangeAspect="1"/>
          </p:cNvPicPr>
          <p:nvPr/>
        </p:nvPicPr>
        <p:blipFill>
          <a:blip r:embed="rId2"/>
          <a:stretch>
            <a:fillRect/>
          </a:stretch>
        </p:blipFill>
        <p:spPr>
          <a:xfrm>
            <a:off x="795914" y="3659349"/>
            <a:ext cx="1221609" cy="851239"/>
          </a:xfrm>
          <a:prstGeom prst="rect">
            <a:avLst/>
          </a:prstGeom>
        </p:spPr>
      </p:pic>
      <p:sp>
        <p:nvSpPr>
          <p:cNvPr id="2" name="Title 1">
            <a:extLst>
              <a:ext uri="{FF2B5EF4-FFF2-40B4-BE49-F238E27FC236}">
                <a16:creationId xmlns:a16="http://schemas.microsoft.com/office/drawing/2014/main" id="{3BBDED49-E5FE-455C-8439-1F904D0FA419}"/>
              </a:ext>
            </a:extLst>
          </p:cNvPr>
          <p:cNvSpPr>
            <a:spLocks noGrp="1"/>
          </p:cNvSpPr>
          <p:nvPr>
            <p:ph type="title"/>
          </p:nvPr>
        </p:nvSpPr>
        <p:spPr/>
        <p:txBody>
          <a:bodyPr/>
          <a:lstStyle/>
          <a:p>
            <a:pPr>
              <a:lnSpc>
                <a:spcPct val="100000"/>
              </a:lnSpc>
            </a:pPr>
            <a:r>
              <a:rPr lang="en-US" sz="2400" dirty="0">
                <a:latin typeface="Arial Black" panose="020B0A04020102020204" pitchFamily="34" charset="0"/>
              </a:rPr>
              <a:t>Cas9 expression</a:t>
            </a:r>
          </a:p>
        </p:txBody>
      </p:sp>
      <p:grpSp>
        <p:nvGrpSpPr>
          <p:cNvPr id="31" name="Group 30">
            <a:extLst>
              <a:ext uri="{FF2B5EF4-FFF2-40B4-BE49-F238E27FC236}">
                <a16:creationId xmlns:a16="http://schemas.microsoft.com/office/drawing/2014/main" id="{00228418-AB51-45D5-9D8E-D6E538772F6A}"/>
              </a:ext>
            </a:extLst>
          </p:cNvPr>
          <p:cNvGrpSpPr/>
          <p:nvPr/>
        </p:nvGrpSpPr>
        <p:grpSpPr>
          <a:xfrm>
            <a:off x="1245098" y="1599296"/>
            <a:ext cx="3602590" cy="2767119"/>
            <a:chOff x="1274594" y="1994323"/>
            <a:chExt cx="3602590" cy="2767119"/>
          </a:xfrm>
        </p:grpSpPr>
        <p:grpSp>
          <p:nvGrpSpPr>
            <p:cNvPr id="3" name="Group 2">
              <a:extLst>
                <a:ext uri="{FF2B5EF4-FFF2-40B4-BE49-F238E27FC236}">
                  <a16:creationId xmlns:a16="http://schemas.microsoft.com/office/drawing/2014/main" id="{3168D9B4-E7C0-4DC9-A8D3-BD4F103F4F02}"/>
                </a:ext>
              </a:extLst>
            </p:cNvPr>
            <p:cNvGrpSpPr/>
            <p:nvPr/>
          </p:nvGrpSpPr>
          <p:grpSpPr>
            <a:xfrm rot="19279733" flipH="1">
              <a:off x="1274594" y="2385048"/>
              <a:ext cx="3539304" cy="2376394"/>
              <a:chOff x="4145702" y="1645725"/>
              <a:chExt cx="5143502" cy="3453500"/>
            </a:xfrm>
          </p:grpSpPr>
          <p:sp>
            <p:nvSpPr>
              <p:cNvPr id="16" name="Oval 15">
                <a:extLst>
                  <a:ext uri="{FF2B5EF4-FFF2-40B4-BE49-F238E27FC236}">
                    <a16:creationId xmlns:a16="http://schemas.microsoft.com/office/drawing/2014/main" id="{65C6BFF9-A7B9-424E-9294-1FA2B3A8091D}"/>
                  </a:ext>
                </a:extLst>
              </p:cNvPr>
              <p:cNvSpPr/>
              <p:nvPr/>
            </p:nvSpPr>
            <p:spPr>
              <a:xfrm>
                <a:off x="4145702" y="1645725"/>
                <a:ext cx="3453500" cy="3453500"/>
              </a:xfrm>
              <a:prstGeom prst="ellipse">
                <a:avLst/>
              </a:prstGeom>
              <a:solidFill>
                <a:schemeClr val="bg1">
                  <a:lumMod val="9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56DEAF34-B231-491C-97F9-40A9F96C019B}"/>
                  </a:ext>
                </a:extLst>
              </p:cNvPr>
              <p:cNvCxnSpPr>
                <a:cxnSpLocks/>
              </p:cNvCxnSpPr>
              <p:nvPr/>
            </p:nvCxnSpPr>
            <p:spPr>
              <a:xfrm flipH="1" flipV="1">
                <a:off x="6670054" y="1840150"/>
                <a:ext cx="2619150" cy="1166829"/>
              </a:xfrm>
              <a:prstGeom prst="line">
                <a:avLst/>
              </a:prstGeom>
              <a:ln w="1270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9F5388F-8F54-4C04-97DB-7F3A52A75EFA}"/>
                  </a:ext>
                </a:extLst>
              </p:cNvPr>
              <p:cNvCxnSpPr>
                <a:cxnSpLocks/>
              </p:cNvCxnSpPr>
              <p:nvPr/>
            </p:nvCxnSpPr>
            <p:spPr>
              <a:xfrm flipH="1">
                <a:off x="6987144" y="3006978"/>
                <a:ext cx="2302059" cy="1689313"/>
              </a:xfrm>
              <a:prstGeom prst="line">
                <a:avLst/>
              </a:prstGeom>
              <a:ln w="1270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pic>
          <p:nvPicPr>
            <p:cNvPr id="20" name="Picture 19" descr="A close up of a logo&#10;&#10;Description automatically generated">
              <a:extLst>
                <a:ext uri="{FF2B5EF4-FFF2-40B4-BE49-F238E27FC236}">
                  <a16:creationId xmlns:a16="http://schemas.microsoft.com/office/drawing/2014/main" id="{DC708F6E-69BF-442A-BB0F-9D9DF1CA6E3D}"/>
                </a:ext>
              </a:extLst>
            </p:cNvPr>
            <p:cNvPicPr>
              <a:picLocks noChangeAspect="1"/>
            </p:cNvPicPr>
            <p:nvPr/>
          </p:nvPicPr>
          <p:blipFill>
            <a:blip r:embed="rId3"/>
            <a:stretch>
              <a:fillRect/>
            </a:stretch>
          </p:blipFill>
          <p:spPr>
            <a:xfrm rot="19067671">
              <a:off x="2193360" y="1994323"/>
              <a:ext cx="2683824" cy="2671514"/>
            </a:xfrm>
            <a:prstGeom prst="rect">
              <a:avLst/>
            </a:prstGeom>
          </p:spPr>
        </p:pic>
      </p:grpSp>
      <p:grpSp>
        <p:nvGrpSpPr>
          <p:cNvPr id="32" name="Group 31">
            <a:extLst>
              <a:ext uri="{FF2B5EF4-FFF2-40B4-BE49-F238E27FC236}">
                <a16:creationId xmlns:a16="http://schemas.microsoft.com/office/drawing/2014/main" id="{CDA3CDD9-3463-45D9-993D-CC2B04CA17BE}"/>
              </a:ext>
            </a:extLst>
          </p:cNvPr>
          <p:cNvGrpSpPr/>
          <p:nvPr/>
        </p:nvGrpSpPr>
        <p:grpSpPr>
          <a:xfrm>
            <a:off x="3915867" y="1348355"/>
            <a:ext cx="4142235" cy="2059387"/>
            <a:chOff x="3820003" y="1455089"/>
            <a:chExt cx="4142235" cy="2059387"/>
          </a:xfrm>
        </p:grpSpPr>
        <p:sp>
          <p:nvSpPr>
            <p:cNvPr id="21" name="Rectangle 20">
              <a:extLst>
                <a:ext uri="{FF2B5EF4-FFF2-40B4-BE49-F238E27FC236}">
                  <a16:creationId xmlns:a16="http://schemas.microsoft.com/office/drawing/2014/main" id="{56F21966-0968-455E-9327-979BAB81AD65}"/>
                </a:ext>
              </a:extLst>
            </p:cNvPr>
            <p:cNvSpPr/>
            <p:nvPr/>
          </p:nvSpPr>
          <p:spPr>
            <a:xfrm>
              <a:off x="5398936" y="1463040"/>
              <a:ext cx="2563302" cy="2051436"/>
            </a:xfrm>
            <a:prstGeom prst="rect">
              <a:avLst/>
            </a:prstGeom>
            <a:solidFill>
              <a:srgbClr val="EBF3FF"/>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26ADCE86-B3D7-4C78-9B69-A139E13078C2}"/>
                </a:ext>
              </a:extLst>
            </p:cNvPr>
            <p:cNvCxnSpPr>
              <a:cxnSpLocks/>
            </p:cNvCxnSpPr>
            <p:nvPr/>
          </p:nvCxnSpPr>
          <p:spPr>
            <a:xfrm flipH="1">
              <a:off x="3827064" y="1455089"/>
              <a:ext cx="1571872" cy="182474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F051B18-1132-4F51-B1A7-95860D57A7C2}"/>
                </a:ext>
              </a:extLst>
            </p:cNvPr>
            <p:cNvCxnSpPr>
              <a:cxnSpLocks/>
            </p:cNvCxnSpPr>
            <p:nvPr/>
          </p:nvCxnSpPr>
          <p:spPr>
            <a:xfrm>
              <a:off x="3820003" y="3276306"/>
              <a:ext cx="1578134" cy="236543"/>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pic>
        <p:nvPicPr>
          <p:cNvPr id="35" name="Picture 34" descr="A close up of a mans face&#10;&#10;Description automatically generated">
            <a:extLst>
              <a:ext uri="{FF2B5EF4-FFF2-40B4-BE49-F238E27FC236}">
                <a16:creationId xmlns:a16="http://schemas.microsoft.com/office/drawing/2014/main" id="{C2D9C16C-E28F-49F0-9C16-0472E6A05303}"/>
              </a:ext>
            </a:extLst>
          </p:cNvPr>
          <p:cNvPicPr>
            <a:picLocks noChangeAspect="1"/>
          </p:cNvPicPr>
          <p:nvPr/>
        </p:nvPicPr>
        <p:blipFill>
          <a:blip r:embed="rId4"/>
          <a:stretch>
            <a:fillRect/>
          </a:stretch>
        </p:blipFill>
        <p:spPr>
          <a:xfrm>
            <a:off x="5225143" y="1166981"/>
            <a:ext cx="3090629" cy="2342509"/>
          </a:xfrm>
          <a:prstGeom prst="rect">
            <a:avLst/>
          </a:prstGeom>
        </p:spPr>
      </p:pic>
      <p:sp>
        <p:nvSpPr>
          <p:cNvPr id="4" name="Footer Placeholder 3">
            <a:extLst>
              <a:ext uri="{FF2B5EF4-FFF2-40B4-BE49-F238E27FC236}">
                <a16:creationId xmlns:a16="http://schemas.microsoft.com/office/drawing/2014/main" id="{5FDF1B91-23FB-42A9-AB3C-90875F471CD8}"/>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3616546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1E08BC2-7924-491C-A8B8-E7D43BD31015}"/>
              </a:ext>
            </a:extLst>
          </p:cNvPr>
          <p:cNvSpPr>
            <a:spLocks noGrp="1"/>
          </p:cNvSpPr>
          <p:nvPr>
            <p:ph type="title"/>
          </p:nvPr>
        </p:nvSpPr>
        <p:spPr/>
        <p:txBody>
          <a:bodyPr/>
          <a:lstStyle/>
          <a:p>
            <a:pPr>
              <a:lnSpc>
                <a:spcPct val="100000"/>
              </a:lnSpc>
            </a:pPr>
            <a:r>
              <a:rPr lang="en-US" sz="2400" dirty="0">
                <a:latin typeface="Arial Black" panose="020B0A04020102020204" pitchFamily="34" charset="0"/>
              </a:rPr>
              <a:t>Arabinose Control of Repair Machinery </a:t>
            </a:r>
          </a:p>
        </p:txBody>
      </p:sp>
      <p:pic>
        <p:nvPicPr>
          <p:cNvPr id="13" name="Picture 12" descr="A picture containing mirror&#10;&#10;Description automatically generated">
            <a:extLst>
              <a:ext uri="{FF2B5EF4-FFF2-40B4-BE49-F238E27FC236}">
                <a16:creationId xmlns:a16="http://schemas.microsoft.com/office/drawing/2014/main" id="{349BF12A-319E-4294-8DDE-3D3582267CE8}"/>
              </a:ext>
            </a:extLst>
          </p:cNvPr>
          <p:cNvPicPr>
            <a:picLocks noChangeAspect="1"/>
          </p:cNvPicPr>
          <p:nvPr/>
        </p:nvPicPr>
        <p:blipFill>
          <a:blip r:embed="rId3"/>
          <a:stretch>
            <a:fillRect/>
          </a:stretch>
        </p:blipFill>
        <p:spPr>
          <a:xfrm rot="2222290">
            <a:off x="915458" y="2446550"/>
            <a:ext cx="777140" cy="1957509"/>
          </a:xfrm>
          <a:prstGeom prst="rect">
            <a:avLst/>
          </a:prstGeom>
        </p:spPr>
      </p:pic>
      <p:sp>
        <p:nvSpPr>
          <p:cNvPr id="9" name="Arc 8">
            <a:extLst>
              <a:ext uri="{FF2B5EF4-FFF2-40B4-BE49-F238E27FC236}">
                <a16:creationId xmlns:a16="http://schemas.microsoft.com/office/drawing/2014/main" id="{0D7E742E-1FFD-465E-946C-C0D215359D18}"/>
              </a:ext>
            </a:extLst>
          </p:cNvPr>
          <p:cNvSpPr/>
          <p:nvPr/>
        </p:nvSpPr>
        <p:spPr>
          <a:xfrm rot="17670252">
            <a:off x="1437589" y="2477443"/>
            <a:ext cx="2829594" cy="2306422"/>
          </a:xfrm>
          <a:prstGeom prst="arc">
            <a:avLst>
              <a:gd name="adj1" fmla="val 17944712"/>
              <a:gd name="adj2" fmla="val 218149"/>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Arc 21">
            <a:extLst>
              <a:ext uri="{FF2B5EF4-FFF2-40B4-BE49-F238E27FC236}">
                <a16:creationId xmlns:a16="http://schemas.microsoft.com/office/drawing/2014/main" id="{32A901E0-DE1C-46C1-9704-6EEC03BF940F}"/>
              </a:ext>
            </a:extLst>
          </p:cNvPr>
          <p:cNvSpPr/>
          <p:nvPr/>
        </p:nvSpPr>
        <p:spPr>
          <a:xfrm rot="21268213">
            <a:off x="-458387" y="2915524"/>
            <a:ext cx="4120852" cy="3116310"/>
          </a:xfrm>
          <a:prstGeom prst="arc">
            <a:avLst>
              <a:gd name="adj1" fmla="val 17682795"/>
              <a:gd name="adj2" fmla="val 2090564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A80162A4-08A1-43D3-AEE4-B6E4FEFA0A73}"/>
              </a:ext>
            </a:extLst>
          </p:cNvPr>
          <p:cNvSpPr txBox="1"/>
          <p:nvPr/>
        </p:nvSpPr>
        <p:spPr>
          <a:xfrm>
            <a:off x="3375474" y="4587521"/>
            <a:ext cx="13006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 Arabinose</a:t>
            </a:r>
          </a:p>
        </p:txBody>
      </p:sp>
      <p:pic>
        <p:nvPicPr>
          <p:cNvPr id="15" name="Picture 14" descr="A picture containing table, cup, sitting, computer&#10;&#10;Description automatically generated">
            <a:extLst>
              <a:ext uri="{FF2B5EF4-FFF2-40B4-BE49-F238E27FC236}">
                <a16:creationId xmlns:a16="http://schemas.microsoft.com/office/drawing/2014/main" id="{810373A8-0546-4993-97F4-30C5BD9FE429}"/>
              </a:ext>
            </a:extLst>
          </p:cNvPr>
          <p:cNvPicPr>
            <a:picLocks noChangeAspect="1"/>
          </p:cNvPicPr>
          <p:nvPr/>
        </p:nvPicPr>
        <p:blipFill>
          <a:blip r:embed="rId4"/>
          <a:stretch>
            <a:fillRect/>
          </a:stretch>
        </p:blipFill>
        <p:spPr>
          <a:xfrm>
            <a:off x="3375474" y="3795108"/>
            <a:ext cx="1221609" cy="851239"/>
          </a:xfrm>
          <a:prstGeom prst="rect">
            <a:avLst/>
          </a:prstGeom>
        </p:spPr>
      </p:pic>
      <p:sp>
        <p:nvSpPr>
          <p:cNvPr id="37" name="TextBox 36">
            <a:extLst>
              <a:ext uri="{FF2B5EF4-FFF2-40B4-BE49-F238E27FC236}">
                <a16:creationId xmlns:a16="http://schemas.microsoft.com/office/drawing/2014/main" id="{197539A7-1F9F-4909-985F-989FABE43135}"/>
              </a:ext>
            </a:extLst>
          </p:cNvPr>
          <p:cNvSpPr txBox="1"/>
          <p:nvPr/>
        </p:nvSpPr>
        <p:spPr>
          <a:xfrm>
            <a:off x="3375474" y="3021653"/>
            <a:ext cx="13006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 Arabinose</a:t>
            </a:r>
          </a:p>
        </p:txBody>
      </p:sp>
      <p:pic>
        <p:nvPicPr>
          <p:cNvPr id="38" name="Picture 37" descr="A picture containing table, cup, sitting, computer&#10;&#10;Description automatically generated">
            <a:extLst>
              <a:ext uri="{FF2B5EF4-FFF2-40B4-BE49-F238E27FC236}">
                <a16:creationId xmlns:a16="http://schemas.microsoft.com/office/drawing/2014/main" id="{7583A8AB-A258-49A5-A304-F78A5012D091}"/>
              </a:ext>
            </a:extLst>
          </p:cNvPr>
          <p:cNvPicPr>
            <a:picLocks noChangeAspect="1"/>
          </p:cNvPicPr>
          <p:nvPr/>
        </p:nvPicPr>
        <p:blipFill>
          <a:blip r:embed="rId4"/>
          <a:stretch>
            <a:fillRect/>
          </a:stretch>
        </p:blipFill>
        <p:spPr>
          <a:xfrm>
            <a:off x="3375474" y="2229240"/>
            <a:ext cx="1221609" cy="851239"/>
          </a:xfrm>
          <a:prstGeom prst="rect">
            <a:avLst/>
          </a:prstGeom>
        </p:spPr>
      </p:pic>
    </p:spTree>
    <p:extLst>
      <p:ext uri="{BB962C8B-B14F-4D97-AF65-F5344CB8AC3E}">
        <p14:creationId xmlns:p14="http://schemas.microsoft.com/office/powerpoint/2010/main" val="1372566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Google Shape;149;p22">
            <a:extLst>
              <a:ext uri="{FF2B5EF4-FFF2-40B4-BE49-F238E27FC236}">
                <a16:creationId xmlns:a16="http://schemas.microsoft.com/office/drawing/2014/main" id="{BBCDD27F-CB9A-4CEB-9FA1-7A17820AFD02}"/>
              </a:ext>
            </a:extLst>
          </p:cNvPr>
          <p:cNvPicPr preferRelativeResize="0"/>
          <p:nvPr/>
        </p:nvPicPr>
        <p:blipFill rotWithShape="1">
          <a:blip r:embed="rId2">
            <a:alphaModFix/>
          </a:blip>
          <a:srcRect l="6621" t="3207" r="4002" b="4111"/>
          <a:stretch/>
        </p:blipFill>
        <p:spPr>
          <a:xfrm>
            <a:off x="7152107" y="3132775"/>
            <a:ext cx="1122686" cy="1122686"/>
          </a:xfrm>
          <a:prstGeom prst="ellipse">
            <a:avLst/>
          </a:prstGeom>
          <a:noFill/>
          <a:ln w="9525" cap="flat" cmpd="sng">
            <a:noFill/>
            <a:prstDash val="solid"/>
            <a:round/>
            <a:headEnd type="none" w="sm" len="sm"/>
            <a:tailEnd type="none" w="sm" len="sm"/>
          </a:ln>
          <a:effectLst>
            <a:outerShdw blurRad="50800" dist="12700" dir="5400000" algn="ctr" rotWithShape="0">
              <a:srgbClr val="000000">
                <a:alpha val="43137"/>
              </a:srgbClr>
            </a:outerShdw>
          </a:effectLst>
        </p:spPr>
      </p:pic>
      <p:sp>
        <p:nvSpPr>
          <p:cNvPr id="2" name="Title 1">
            <a:extLst>
              <a:ext uri="{FF2B5EF4-FFF2-40B4-BE49-F238E27FC236}">
                <a16:creationId xmlns:a16="http://schemas.microsoft.com/office/drawing/2014/main" id="{49A43AAB-64AF-4E6E-A29D-1DC2B2FAB28E}"/>
              </a:ext>
            </a:extLst>
          </p:cNvPr>
          <p:cNvSpPr>
            <a:spLocks noGrp="1"/>
          </p:cNvSpPr>
          <p:nvPr>
            <p:ph type="title"/>
          </p:nvPr>
        </p:nvSpPr>
        <p:spPr/>
        <p:txBody>
          <a:bodyPr/>
          <a:lstStyle/>
          <a:p>
            <a:r>
              <a:rPr lang="en-US" dirty="0"/>
              <a:t>Introduction</a:t>
            </a:r>
          </a:p>
        </p:txBody>
      </p:sp>
      <p:sp>
        <p:nvSpPr>
          <p:cNvPr id="3" name="Footer Placeholder 2">
            <a:extLst>
              <a:ext uri="{FF2B5EF4-FFF2-40B4-BE49-F238E27FC236}">
                <a16:creationId xmlns:a16="http://schemas.microsoft.com/office/drawing/2014/main" id="{5F25DDA5-0A7C-40E5-8A06-8BB471A31EF3}"/>
              </a:ext>
            </a:extLst>
          </p:cNvPr>
          <p:cNvSpPr>
            <a:spLocks noGrp="1"/>
          </p:cNvSpPr>
          <p:nvPr>
            <p:ph type="ftr" sz="quarter" idx="10"/>
          </p:nvPr>
        </p:nvSpPr>
        <p:spPr/>
        <p:txBody>
          <a:bodyPr/>
          <a:lstStyle/>
          <a:p>
            <a:r>
              <a:rPr lang="en-US"/>
              <a:t>explorer.bio-rad.com</a:t>
            </a:r>
            <a:endParaRPr lang="en-US" dirty="0"/>
          </a:p>
        </p:txBody>
      </p:sp>
      <p:sp>
        <p:nvSpPr>
          <p:cNvPr id="8" name="Text Placeholder 7">
            <a:extLst>
              <a:ext uri="{FF2B5EF4-FFF2-40B4-BE49-F238E27FC236}">
                <a16:creationId xmlns:a16="http://schemas.microsoft.com/office/drawing/2014/main" id="{7C5301C4-168E-4D56-B34F-30DCD0CAB9E3}"/>
              </a:ext>
            </a:extLst>
          </p:cNvPr>
          <p:cNvSpPr>
            <a:spLocks noGrp="1"/>
          </p:cNvSpPr>
          <p:nvPr>
            <p:ph type="body" sz="quarter" idx="12"/>
          </p:nvPr>
        </p:nvSpPr>
        <p:spPr>
          <a:xfrm>
            <a:off x="625476" y="1668463"/>
            <a:ext cx="5481709" cy="2805112"/>
          </a:xfrm>
        </p:spPr>
        <p:txBody>
          <a:bodyPr vert="horz" lIns="91440" tIns="45720" rIns="91440" bIns="45720" rtlCol="0" anchor="t">
            <a:noAutofit/>
          </a:bodyPr>
          <a:lstStyle/>
          <a:p>
            <a:r>
              <a:rPr lang="en-US" dirty="0">
                <a:latin typeface="Arial"/>
                <a:cs typeface="Arial"/>
              </a:rPr>
              <a:t>Bio-Rad’s Out of the Blue CRISPR Kit allows your students to do real Nobel prize-winning science. In this activity, students will edit the </a:t>
            </a:r>
            <a:r>
              <a:rPr lang="en-US" i="1" dirty="0">
                <a:latin typeface="Arial"/>
                <a:cs typeface="Arial"/>
              </a:rPr>
              <a:t>lacZ</a:t>
            </a:r>
            <a:r>
              <a:rPr lang="en-US" dirty="0">
                <a:latin typeface="Arial"/>
                <a:cs typeface="Arial"/>
              </a:rPr>
              <a:t> gene, a chromosomal gene that causes bacteria grown in the presence of x-gal to turn blue.</a:t>
            </a:r>
          </a:p>
          <a:p>
            <a:r>
              <a:rPr lang="en-US" dirty="0"/>
              <a:t>The experiment your students will perform is highly controlled. These controls allow your students to collect strong evidence that they have performed actual gene editing. Without these controls it is impossible to differentiate between a simple bacterial transformation and real CRISPR gene editing.</a:t>
            </a:r>
          </a:p>
          <a:p>
            <a:r>
              <a:rPr lang="en-US" dirty="0"/>
              <a:t>Use and modify the following slides to help your students understand Bio-Rad’s </a:t>
            </a:r>
            <a:r>
              <a:rPr lang="en-US" i="1" dirty="0"/>
              <a:t>lacZ</a:t>
            </a:r>
            <a:r>
              <a:rPr lang="en-US" dirty="0"/>
              <a:t> gene editing system and the experimental setup.</a:t>
            </a:r>
          </a:p>
        </p:txBody>
      </p:sp>
      <p:sp>
        <p:nvSpPr>
          <p:cNvPr id="5" name="Trapezoid 4">
            <a:extLst>
              <a:ext uri="{FF2B5EF4-FFF2-40B4-BE49-F238E27FC236}">
                <a16:creationId xmlns:a16="http://schemas.microsoft.com/office/drawing/2014/main" id="{ADD480E6-8ED9-4E78-9F7E-15543FC136C8}"/>
              </a:ext>
            </a:extLst>
          </p:cNvPr>
          <p:cNvSpPr/>
          <p:nvPr/>
        </p:nvSpPr>
        <p:spPr>
          <a:xfrm rot="2673227">
            <a:off x="7672179" y="191089"/>
            <a:ext cx="1965632" cy="579928"/>
          </a:xfrm>
          <a:prstGeom prst="trapezoid">
            <a:avLst>
              <a:gd name="adj" fmla="val 100593"/>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b="1" i="1" dirty="0">
                <a:solidFill>
                  <a:schemeClr val="tx1">
                    <a:lumMod val="85000"/>
                    <a:lumOff val="15000"/>
                  </a:schemeClr>
                </a:solidFill>
              </a:rPr>
              <a:t>Getting</a:t>
            </a:r>
          </a:p>
          <a:p>
            <a:pPr algn="ctr"/>
            <a:r>
              <a:rPr lang="en-US" sz="1200" b="1" i="1" dirty="0">
                <a:solidFill>
                  <a:schemeClr val="tx1">
                    <a:lumMod val="85000"/>
                    <a:lumOff val="15000"/>
                  </a:schemeClr>
                </a:solidFill>
              </a:rPr>
              <a:t>Started</a:t>
            </a:r>
          </a:p>
        </p:txBody>
      </p:sp>
      <p:pic>
        <p:nvPicPr>
          <p:cNvPr id="9" name="Google Shape;148;p22" descr="A picture containing indoor, doughnut, sitting, photo&#10;&#10;Description generated with very high confidence">
            <a:extLst>
              <a:ext uri="{FF2B5EF4-FFF2-40B4-BE49-F238E27FC236}">
                <a16:creationId xmlns:a16="http://schemas.microsoft.com/office/drawing/2014/main" id="{283B4781-776E-4A10-9DC8-CCC7ED62A51F}"/>
              </a:ext>
            </a:extLst>
          </p:cNvPr>
          <p:cNvPicPr preferRelativeResize="0"/>
          <p:nvPr/>
        </p:nvPicPr>
        <p:blipFill rotWithShape="1">
          <a:blip r:embed="rId3">
            <a:alphaModFix/>
          </a:blip>
          <a:srcRect l="3096" t="3457" r="3096" b="3457"/>
          <a:stretch/>
        </p:blipFill>
        <p:spPr>
          <a:xfrm>
            <a:off x="6097818" y="1876862"/>
            <a:ext cx="1641386" cy="1641386"/>
          </a:xfrm>
          <a:prstGeom prst="ellipse">
            <a:avLst/>
          </a:prstGeom>
          <a:noFill/>
          <a:ln>
            <a:noFill/>
          </a:ln>
          <a:effectLst>
            <a:outerShdw blurRad="88900" dist="50800" dir="2700000" algn="tl" rotWithShape="0">
              <a:prstClr val="black">
                <a:alpha val="40000"/>
              </a:prstClr>
            </a:outerShdw>
          </a:effectLst>
        </p:spPr>
      </p:pic>
    </p:spTree>
    <p:extLst>
      <p:ext uri="{BB962C8B-B14F-4D97-AF65-F5344CB8AC3E}">
        <p14:creationId xmlns:p14="http://schemas.microsoft.com/office/powerpoint/2010/main" val="312894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1E08BC2-7924-491C-A8B8-E7D43BD31015}"/>
              </a:ext>
            </a:extLst>
          </p:cNvPr>
          <p:cNvSpPr>
            <a:spLocks noGrp="1"/>
          </p:cNvSpPr>
          <p:nvPr>
            <p:ph type="title"/>
          </p:nvPr>
        </p:nvSpPr>
        <p:spPr/>
        <p:txBody>
          <a:bodyPr/>
          <a:lstStyle/>
          <a:p>
            <a:pPr>
              <a:lnSpc>
                <a:spcPct val="100000"/>
              </a:lnSpc>
            </a:pPr>
            <a:r>
              <a:rPr lang="en-US" sz="2400" dirty="0">
                <a:latin typeface="Arial Black" panose="020B0A04020102020204" pitchFamily="34" charset="0"/>
              </a:rPr>
              <a:t>Arabinose Control of Repair Machinery </a:t>
            </a:r>
          </a:p>
        </p:txBody>
      </p:sp>
      <p:pic>
        <p:nvPicPr>
          <p:cNvPr id="13" name="Picture 12" descr="A picture containing mirror&#10;&#10;Description automatically generated">
            <a:extLst>
              <a:ext uri="{FF2B5EF4-FFF2-40B4-BE49-F238E27FC236}">
                <a16:creationId xmlns:a16="http://schemas.microsoft.com/office/drawing/2014/main" id="{349BF12A-319E-4294-8DDE-3D3582267CE8}"/>
              </a:ext>
            </a:extLst>
          </p:cNvPr>
          <p:cNvPicPr>
            <a:picLocks noChangeAspect="1"/>
          </p:cNvPicPr>
          <p:nvPr/>
        </p:nvPicPr>
        <p:blipFill>
          <a:blip r:embed="rId3"/>
          <a:stretch>
            <a:fillRect/>
          </a:stretch>
        </p:blipFill>
        <p:spPr>
          <a:xfrm rot="2222290">
            <a:off x="915458" y="2446550"/>
            <a:ext cx="777140" cy="1957509"/>
          </a:xfrm>
          <a:prstGeom prst="rect">
            <a:avLst/>
          </a:prstGeom>
        </p:spPr>
      </p:pic>
      <p:sp>
        <p:nvSpPr>
          <p:cNvPr id="9" name="Arc 8">
            <a:extLst>
              <a:ext uri="{FF2B5EF4-FFF2-40B4-BE49-F238E27FC236}">
                <a16:creationId xmlns:a16="http://schemas.microsoft.com/office/drawing/2014/main" id="{0D7E742E-1FFD-465E-946C-C0D215359D18}"/>
              </a:ext>
            </a:extLst>
          </p:cNvPr>
          <p:cNvSpPr/>
          <p:nvPr/>
        </p:nvSpPr>
        <p:spPr>
          <a:xfrm rot="17670252">
            <a:off x="1437589" y="2477443"/>
            <a:ext cx="2829594" cy="2306422"/>
          </a:xfrm>
          <a:prstGeom prst="arc">
            <a:avLst>
              <a:gd name="adj1" fmla="val 17944712"/>
              <a:gd name="adj2" fmla="val 218149"/>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Arc 21">
            <a:extLst>
              <a:ext uri="{FF2B5EF4-FFF2-40B4-BE49-F238E27FC236}">
                <a16:creationId xmlns:a16="http://schemas.microsoft.com/office/drawing/2014/main" id="{32A901E0-DE1C-46C1-9704-6EEC03BF940F}"/>
              </a:ext>
            </a:extLst>
          </p:cNvPr>
          <p:cNvSpPr/>
          <p:nvPr/>
        </p:nvSpPr>
        <p:spPr>
          <a:xfrm rot="21268213">
            <a:off x="-458387" y="2915524"/>
            <a:ext cx="4120852" cy="3116310"/>
          </a:xfrm>
          <a:prstGeom prst="arc">
            <a:avLst>
              <a:gd name="adj1" fmla="val 17682795"/>
              <a:gd name="adj2" fmla="val 2090564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5" name="Picture 24" descr="A close up of a sign&#10;&#10;Description automatically generated">
            <a:extLst>
              <a:ext uri="{FF2B5EF4-FFF2-40B4-BE49-F238E27FC236}">
                <a16:creationId xmlns:a16="http://schemas.microsoft.com/office/drawing/2014/main" id="{2497508C-DBFE-43EC-98C1-AB55DC186597}"/>
              </a:ext>
            </a:extLst>
          </p:cNvPr>
          <p:cNvPicPr>
            <a:picLocks noChangeAspect="1"/>
          </p:cNvPicPr>
          <p:nvPr/>
        </p:nvPicPr>
        <p:blipFill>
          <a:blip r:embed="rId4"/>
          <a:stretch>
            <a:fillRect/>
          </a:stretch>
        </p:blipFill>
        <p:spPr>
          <a:xfrm>
            <a:off x="7951241" y="1843583"/>
            <a:ext cx="370261" cy="370261"/>
          </a:xfrm>
          <a:prstGeom prst="rect">
            <a:avLst/>
          </a:prstGeom>
        </p:spPr>
      </p:pic>
      <p:sp>
        <p:nvSpPr>
          <p:cNvPr id="12" name="TextBox 11">
            <a:extLst>
              <a:ext uri="{FF2B5EF4-FFF2-40B4-BE49-F238E27FC236}">
                <a16:creationId xmlns:a16="http://schemas.microsoft.com/office/drawing/2014/main" id="{A80162A4-08A1-43D3-AEE4-B6E4FEFA0A73}"/>
              </a:ext>
            </a:extLst>
          </p:cNvPr>
          <p:cNvSpPr txBox="1"/>
          <p:nvPr/>
        </p:nvSpPr>
        <p:spPr>
          <a:xfrm>
            <a:off x="3375474" y="4587521"/>
            <a:ext cx="13006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 Arabinose</a:t>
            </a:r>
          </a:p>
        </p:txBody>
      </p:sp>
      <p:pic>
        <p:nvPicPr>
          <p:cNvPr id="15" name="Picture 14" descr="A picture containing table, cup, sitting, computer&#10;&#10;Description automatically generated">
            <a:extLst>
              <a:ext uri="{FF2B5EF4-FFF2-40B4-BE49-F238E27FC236}">
                <a16:creationId xmlns:a16="http://schemas.microsoft.com/office/drawing/2014/main" id="{810373A8-0546-4993-97F4-30C5BD9FE429}"/>
              </a:ext>
            </a:extLst>
          </p:cNvPr>
          <p:cNvPicPr>
            <a:picLocks noChangeAspect="1"/>
          </p:cNvPicPr>
          <p:nvPr/>
        </p:nvPicPr>
        <p:blipFill>
          <a:blip r:embed="rId5"/>
          <a:stretch>
            <a:fillRect/>
          </a:stretch>
        </p:blipFill>
        <p:spPr>
          <a:xfrm>
            <a:off x="3375474" y="3795108"/>
            <a:ext cx="1221609" cy="851239"/>
          </a:xfrm>
          <a:prstGeom prst="rect">
            <a:avLst/>
          </a:prstGeom>
        </p:spPr>
      </p:pic>
      <p:sp>
        <p:nvSpPr>
          <p:cNvPr id="37" name="TextBox 36">
            <a:extLst>
              <a:ext uri="{FF2B5EF4-FFF2-40B4-BE49-F238E27FC236}">
                <a16:creationId xmlns:a16="http://schemas.microsoft.com/office/drawing/2014/main" id="{197539A7-1F9F-4909-985F-989FABE43135}"/>
              </a:ext>
            </a:extLst>
          </p:cNvPr>
          <p:cNvSpPr txBox="1"/>
          <p:nvPr/>
        </p:nvSpPr>
        <p:spPr>
          <a:xfrm>
            <a:off x="3375474" y="3021653"/>
            <a:ext cx="13006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 Arabinose</a:t>
            </a:r>
          </a:p>
        </p:txBody>
      </p:sp>
      <p:pic>
        <p:nvPicPr>
          <p:cNvPr id="38" name="Picture 37" descr="A picture containing table, cup, sitting, computer&#10;&#10;Description automatically generated">
            <a:extLst>
              <a:ext uri="{FF2B5EF4-FFF2-40B4-BE49-F238E27FC236}">
                <a16:creationId xmlns:a16="http://schemas.microsoft.com/office/drawing/2014/main" id="{7583A8AB-A258-49A5-A304-F78A5012D091}"/>
              </a:ext>
            </a:extLst>
          </p:cNvPr>
          <p:cNvPicPr>
            <a:picLocks noChangeAspect="1"/>
          </p:cNvPicPr>
          <p:nvPr/>
        </p:nvPicPr>
        <p:blipFill>
          <a:blip r:embed="rId5"/>
          <a:stretch>
            <a:fillRect/>
          </a:stretch>
        </p:blipFill>
        <p:spPr>
          <a:xfrm>
            <a:off x="3375474" y="2229240"/>
            <a:ext cx="1221609" cy="851239"/>
          </a:xfrm>
          <a:prstGeom prst="rect">
            <a:avLst/>
          </a:prstGeom>
        </p:spPr>
      </p:pic>
      <p:sp>
        <p:nvSpPr>
          <p:cNvPr id="39" name="TextBox 38">
            <a:extLst>
              <a:ext uri="{FF2B5EF4-FFF2-40B4-BE49-F238E27FC236}">
                <a16:creationId xmlns:a16="http://schemas.microsoft.com/office/drawing/2014/main" id="{867A1656-C0D2-4639-88CC-432022D76E4D}"/>
              </a:ext>
            </a:extLst>
          </p:cNvPr>
          <p:cNvSpPr txBox="1"/>
          <p:nvPr/>
        </p:nvSpPr>
        <p:spPr>
          <a:xfrm>
            <a:off x="4946536" y="1859437"/>
            <a:ext cx="339736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i="1" dirty="0"/>
              <a:t>Repair machinery ON</a:t>
            </a:r>
          </a:p>
        </p:txBody>
      </p:sp>
      <p:pic>
        <p:nvPicPr>
          <p:cNvPr id="40" name="Picture 39">
            <a:extLst>
              <a:ext uri="{FF2B5EF4-FFF2-40B4-BE49-F238E27FC236}">
                <a16:creationId xmlns:a16="http://schemas.microsoft.com/office/drawing/2014/main" id="{70BC7254-5C28-4248-946B-217D546B5AD2}"/>
              </a:ext>
            </a:extLst>
          </p:cNvPr>
          <p:cNvPicPr>
            <a:picLocks/>
          </p:cNvPicPr>
          <p:nvPr/>
        </p:nvPicPr>
        <p:blipFill>
          <a:blip r:embed="rId6"/>
          <a:stretch>
            <a:fillRect/>
          </a:stretch>
        </p:blipFill>
        <p:spPr>
          <a:xfrm>
            <a:off x="6240182" y="2147318"/>
            <a:ext cx="674274" cy="674274"/>
          </a:xfrm>
          <a:prstGeom prst="rect">
            <a:avLst/>
          </a:prstGeom>
        </p:spPr>
      </p:pic>
      <p:grpSp>
        <p:nvGrpSpPr>
          <p:cNvPr id="43" name="Group 42">
            <a:extLst>
              <a:ext uri="{FF2B5EF4-FFF2-40B4-BE49-F238E27FC236}">
                <a16:creationId xmlns:a16="http://schemas.microsoft.com/office/drawing/2014/main" id="{0EA16280-B390-46D6-9F29-C97354364650}"/>
              </a:ext>
            </a:extLst>
          </p:cNvPr>
          <p:cNvGrpSpPr/>
          <p:nvPr/>
        </p:nvGrpSpPr>
        <p:grpSpPr>
          <a:xfrm>
            <a:off x="3909775" y="1803312"/>
            <a:ext cx="1328008" cy="1020032"/>
            <a:chOff x="1274594" y="1994323"/>
            <a:chExt cx="3602590" cy="2767119"/>
          </a:xfrm>
        </p:grpSpPr>
        <p:grpSp>
          <p:nvGrpSpPr>
            <p:cNvPr id="44" name="Group 43">
              <a:extLst>
                <a:ext uri="{FF2B5EF4-FFF2-40B4-BE49-F238E27FC236}">
                  <a16:creationId xmlns:a16="http://schemas.microsoft.com/office/drawing/2014/main" id="{97C3B7EC-FF37-4AE1-A8D2-4B01CDD6EF02}"/>
                </a:ext>
              </a:extLst>
            </p:cNvPr>
            <p:cNvGrpSpPr/>
            <p:nvPr/>
          </p:nvGrpSpPr>
          <p:grpSpPr>
            <a:xfrm rot="19279733" flipH="1">
              <a:off x="1274594" y="2385048"/>
              <a:ext cx="3539304" cy="2376394"/>
              <a:chOff x="4145702" y="1645725"/>
              <a:chExt cx="5143502" cy="3453500"/>
            </a:xfrm>
          </p:grpSpPr>
          <p:sp>
            <p:nvSpPr>
              <p:cNvPr id="46" name="Oval 45">
                <a:extLst>
                  <a:ext uri="{FF2B5EF4-FFF2-40B4-BE49-F238E27FC236}">
                    <a16:creationId xmlns:a16="http://schemas.microsoft.com/office/drawing/2014/main" id="{12B2D630-2D24-4639-87A8-AC301E27B9A8}"/>
                  </a:ext>
                </a:extLst>
              </p:cNvPr>
              <p:cNvSpPr/>
              <p:nvPr/>
            </p:nvSpPr>
            <p:spPr>
              <a:xfrm>
                <a:off x="4145702" y="1645725"/>
                <a:ext cx="3453500" cy="3453500"/>
              </a:xfrm>
              <a:prstGeom prst="ellipse">
                <a:avLst/>
              </a:prstGeom>
              <a:solidFill>
                <a:schemeClr val="bg1">
                  <a:lumMod val="9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4B1A81AC-EAFC-4C1F-B13C-521E7C47E5E6}"/>
                  </a:ext>
                </a:extLst>
              </p:cNvPr>
              <p:cNvCxnSpPr>
                <a:cxnSpLocks/>
              </p:cNvCxnSpPr>
              <p:nvPr/>
            </p:nvCxnSpPr>
            <p:spPr>
              <a:xfrm flipH="1" flipV="1">
                <a:off x="6670054" y="1840150"/>
                <a:ext cx="2619150" cy="1166829"/>
              </a:xfrm>
              <a:prstGeom prst="line">
                <a:avLst/>
              </a:prstGeom>
              <a:ln w="1270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EDC24C7A-E044-4347-AC57-E693DE21577C}"/>
                  </a:ext>
                </a:extLst>
              </p:cNvPr>
              <p:cNvCxnSpPr>
                <a:cxnSpLocks/>
              </p:cNvCxnSpPr>
              <p:nvPr/>
            </p:nvCxnSpPr>
            <p:spPr>
              <a:xfrm flipH="1">
                <a:off x="6987144" y="3006978"/>
                <a:ext cx="2302059" cy="1689313"/>
              </a:xfrm>
              <a:prstGeom prst="line">
                <a:avLst/>
              </a:prstGeom>
              <a:ln w="1270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pic>
          <p:nvPicPr>
            <p:cNvPr id="45" name="Picture 44" descr="A close up of a logo&#10;&#10;Description automatically generated">
              <a:extLst>
                <a:ext uri="{FF2B5EF4-FFF2-40B4-BE49-F238E27FC236}">
                  <a16:creationId xmlns:a16="http://schemas.microsoft.com/office/drawing/2014/main" id="{1AAD1CD1-C96D-4E83-A1BE-E8E2C9D629A3}"/>
                </a:ext>
              </a:extLst>
            </p:cNvPr>
            <p:cNvPicPr>
              <a:picLocks noChangeAspect="1"/>
            </p:cNvPicPr>
            <p:nvPr/>
          </p:nvPicPr>
          <p:blipFill>
            <a:blip r:embed="rId7"/>
            <a:stretch>
              <a:fillRect/>
            </a:stretch>
          </p:blipFill>
          <p:spPr>
            <a:xfrm rot="19067671">
              <a:off x="2193360" y="1994323"/>
              <a:ext cx="2683824" cy="2671514"/>
            </a:xfrm>
            <a:prstGeom prst="rect">
              <a:avLst/>
            </a:prstGeom>
          </p:spPr>
        </p:pic>
      </p:grpSp>
      <p:pic>
        <p:nvPicPr>
          <p:cNvPr id="49" name="Picture 48">
            <a:extLst>
              <a:ext uri="{FF2B5EF4-FFF2-40B4-BE49-F238E27FC236}">
                <a16:creationId xmlns:a16="http://schemas.microsoft.com/office/drawing/2014/main" id="{D0B8A67D-491C-4A33-8A8D-08D11E624CBD}"/>
              </a:ext>
            </a:extLst>
          </p:cNvPr>
          <p:cNvPicPr>
            <a:picLocks/>
          </p:cNvPicPr>
          <p:nvPr/>
        </p:nvPicPr>
        <p:blipFill>
          <a:blip r:embed="rId6"/>
          <a:stretch>
            <a:fillRect/>
          </a:stretch>
        </p:blipFill>
        <p:spPr>
          <a:xfrm>
            <a:off x="4488529" y="1985464"/>
            <a:ext cx="217107" cy="217107"/>
          </a:xfrm>
          <a:prstGeom prst="rect">
            <a:avLst/>
          </a:prstGeom>
        </p:spPr>
      </p:pic>
      <p:pic>
        <p:nvPicPr>
          <p:cNvPr id="50" name="Picture 49">
            <a:extLst>
              <a:ext uri="{FF2B5EF4-FFF2-40B4-BE49-F238E27FC236}">
                <a16:creationId xmlns:a16="http://schemas.microsoft.com/office/drawing/2014/main" id="{BC4A3788-9B07-4EEB-BFD4-4EACDA0E8D6A}"/>
              </a:ext>
            </a:extLst>
          </p:cNvPr>
          <p:cNvPicPr>
            <a:picLocks/>
          </p:cNvPicPr>
          <p:nvPr/>
        </p:nvPicPr>
        <p:blipFill>
          <a:blip r:embed="rId6"/>
          <a:stretch>
            <a:fillRect/>
          </a:stretch>
        </p:blipFill>
        <p:spPr>
          <a:xfrm flipH="1">
            <a:off x="4693267" y="2235094"/>
            <a:ext cx="217107" cy="217107"/>
          </a:xfrm>
          <a:prstGeom prst="rect">
            <a:avLst/>
          </a:prstGeom>
        </p:spPr>
      </p:pic>
    </p:spTree>
    <p:extLst>
      <p:ext uri="{BB962C8B-B14F-4D97-AF65-F5344CB8AC3E}">
        <p14:creationId xmlns:p14="http://schemas.microsoft.com/office/powerpoint/2010/main" val="348105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1E08BC2-7924-491C-A8B8-E7D43BD31015}"/>
              </a:ext>
            </a:extLst>
          </p:cNvPr>
          <p:cNvSpPr>
            <a:spLocks noGrp="1"/>
          </p:cNvSpPr>
          <p:nvPr>
            <p:ph type="title"/>
          </p:nvPr>
        </p:nvSpPr>
        <p:spPr/>
        <p:txBody>
          <a:bodyPr/>
          <a:lstStyle/>
          <a:p>
            <a:pPr>
              <a:lnSpc>
                <a:spcPct val="100000"/>
              </a:lnSpc>
            </a:pPr>
            <a:r>
              <a:rPr lang="en-US" sz="2400" dirty="0">
                <a:latin typeface="Arial Black" panose="020B0A04020102020204" pitchFamily="34" charset="0"/>
              </a:rPr>
              <a:t>Arabinose Control of Repair Machinery </a:t>
            </a:r>
          </a:p>
        </p:txBody>
      </p:sp>
      <p:pic>
        <p:nvPicPr>
          <p:cNvPr id="13" name="Picture 12" descr="A picture containing mirror&#10;&#10;Description automatically generated">
            <a:extLst>
              <a:ext uri="{FF2B5EF4-FFF2-40B4-BE49-F238E27FC236}">
                <a16:creationId xmlns:a16="http://schemas.microsoft.com/office/drawing/2014/main" id="{349BF12A-319E-4294-8DDE-3D3582267CE8}"/>
              </a:ext>
            </a:extLst>
          </p:cNvPr>
          <p:cNvPicPr>
            <a:picLocks noChangeAspect="1"/>
          </p:cNvPicPr>
          <p:nvPr/>
        </p:nvPicPr>
        <p:blipFill>
          <a:blip r:embed="rId3"/>
          <a:stretch>
            <a:fillRect/>
          </a:stretch>
        </p:blipFill>
        <p:spPr>
          <a:xfrm rot="2222290">
            <a:off x="915458" y="2446550"/>
            <a:ext cx="777140" cy="1957509"/>
          </a:xfrm>
          <a:prstGeom prst="rect">
            <a:avLst/>
          </a:prstGeom>
        </p:spPr>
      </p:pic>
      <p:sp>
        <p:nvSpPr>
          <p:cNvPr id="9" name="Arc 8">
            <a:extLst>
              <a:ext uri="{FF2B5EF4-FFF2-40B4-BE49-F238E27FC236}">
                <a16:creationId xmlns:a16="http://schemas.microsoft.com/office/drawing/2014/main" id="{0D7E742E-1FFD-465E-946C-C0D215359D18}"/>
              </a:ext>
            </a:extLst>
          </p:cNvPr>
          <p:cNvSpPr/>
          <p:nvPr/>
        </p:nvSpPr>
        <p:spPr>
          <a:xfrm rot="17670252">
            <a:off x="1437589" y="2477443"/>
            <a:ext cx="2829594" cy="2306422"/>
          </a:xfrm>
          <a:prstGeom prst="arc">
            <a:avLst>
              <a:gd name="adj1" fmla="val 17944712"/>
              <a:gd name="adj2" fmla="val 218149"/>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Arc 21">
            <a:extLst>
              <a:ext uri="{FF2B5EF4-FFF2-40B4-BE49-F238E27FC236}">
                <a16:creationId xmlns:a16="http://schemas.microsoft.com/office/drawing/2014/main" id="{32A901E0-DE1C-46C1-9704-6EEC03BF940F}"/>
              </a:ext>
            </a:extLst>
          </p:cNvPr>
          <p:cNvSpPr/>
          <p:nvPr/>
        </p:nvSpPr>
        <p:spPr>
          <a:xfrm rot="21268213">
            <a:off x="-458387" y="2915524"/>
            <a:ext cx="4120852" cy="3116310"/>
          </a:xfrm>
          <a:prstGeom prst="arc">
            <a:avLst>
              <a:gd name="adj1" fmla="val 17682795"/>
              <a:gd name="adj2" fmla="val 2090564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5" name="Picture 24" descr="A close up of a sign&#10;&#10;Description automatically generated">
            <a:extLst>
              <a:ext uri="{FF2B5EF4-FFF2-40B4-BE49-F238E27FC236}">
                <a16:creationId xmlns:a16="http://schemas.microsoft.com/office/drawing/2014/main" id="{2497508C-DBFE-43EC-98C1-AB55DC186597}"/>
              </a:ext>
            </a:extLst>
          </p:cNvPr>
          <p:cNvPicPr>
            <a:picLocks noChangeAspect="1"/>
          </p:cNvPicPr>
          <p:nvPr/>
        </p:nvPicPr>
        <p:blipFill>
          <a:blip r:embed="rId4"/>
          <a:stretch>
            <a:fillRect/>
          </a:stretch>
        </p:blipFill>
        <p:spPr>
          <a:xfrm>
            <a:off x="7951241" y="1843583"/>
            <a:ext cx="370261" cy="370261"/>
          </a:xfrm>
          <a:prstGeom prst="rect">
            <a:avLst/>
          </a:prstGeom>
        </p:spPr>
      </p:pic>
      <p:sp>
        <p:nvSpPr>
          <p:cNvPr id="12" name="TextBox 11">
            <a:extLst>
              <a:ext uri="{FF2B5EF4-FFF2-40B4-BE49-F238E27FC236}">
                <a16:creationId xmlns:a16="http://schemas.microsoft.com/office/drawing/2014/main" id="{A80162A4-08A1-43D3-AEE4-B6E4FEFA0A73}"/>
              </a:ext>
            </a:extLst>
          </p:cNvPr>
          <p:cNvSpPr txBox="1"/>
          <p:nvPr/>
        </p:nvSpPr>
        <p:spPr>
          <a:xfrm>
            <a:off x="3375474" y="4587521"/>
            <a:ext cx="13006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 Arabinose</a:t>
            </a:r>
          </a:p>
        </p:txBody>
      </p:sp>
      <p:pic>
        <p:nvPicPr>
          <p:cNvPr id="15" name="Picture 14" descr="A picture containing table, cup, sitting, computer&#10;&#10;Description automatically generated">
            <a:extLst>
              <a:ext uri="{FF2B5EF4-FFF2-40B4-BE49-F238E27FC236}">
                <a16:creationId xmlns:a16="http://schemas.microsoft.com/office/drawing/2014/main" id="{810373A8-0546-4993-97F4-30C5BD9FE429}"/>
              </a:ext>
            </a:extLst>
          </p:cNvPr>
          <p:cNvPicPr>
            <a:picLocks noChangeAspect="1"/>
          </p:cNvPicPr>
          <p:nvPr/>
        </p:nvPicPr>
        <p:blipFill>
          <a:blip r:embed="rId5"/>
          <a:stretch>
            <a:fillRect/>
          </a:stretch>
        </p:blipFill>
        <p:spPr>
          <a:xfrm>
            <a:off x="3375474" y="3795108"/>
            <a:ext cx="1221609" cy="851239"/>
          </a:xfrm>
          <a:prstGeom prst="rect">
            <a:avLst/>
          </a:prstGeom>
        </p:spPr>
      </p:pic>
      <p:sp>
        <p:nvSpPr>
          <p:cNvPr id="26" name="TextBox 25">
            <a:extLst>
              <a:ext uri="{FF2B5EF4-FFF2-40B4-BE49-F238E27FC236}">
                <a16:creationId xmlns:a16="http://schemas.microsoft.com/office/drawing/2014/main" id="{0DE5738E-BC62-4240-9E8E-91BF4990B2BA}"/>
              </a:ext>
            </a:extLst>
          </p:cNvPr>
          <p:cNvSpPr txBox="1"/>
          <p:nvPr/>
        </p:nvSpPr>
        <p:spPr>
          <a:xfrm>
            <a:off x="4946536" y="3425305"/>
            <a:ext cx="339736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i="1" dirty="0"/>
              <a:t>Repair machinery OFF</a:t>
            </a:r>
          </a:p>
        </p:txBody>
      </p:sp>
      <p:pic>
        <p:nvPicPr>
          <p:cNvPr id="27" name="Picture 26">
            <a:extLst>
              <a:ext uri="{FF2B5EF4-FFF2-40B4-BE49-F238E27FC236}">
                <a16:creationId xmlns:a16="http://schemas.microsoft.com/office/drawing/2014/main" id="{CF827DE1-E65F-4573-B357-796C23DDE6A3}"/>
              </a:ext>
            </a:extLst>
          </p:cNvPr>
          <p:cNvPicPr>
            <a:picLocks/>
          </p:cNvPicPr>
          <p:nvPr/>
        </p:nvPicPr>
        <p:blipFill>
          <a:blip r:embed="rId6"/>
          <a:stretch>
            <a:fillRect/>
          </a:stretch>
        </p:blipFill>
        <p:spPr>
          <a:xfrm>
            <a:off x="6240182" y="3713186"/>
            <a:ext cx="674274" cy="674274"/>
          </a:xfrm>
          <a:prstGeom prst="rect">
            <a:avLst/>
          </a:prstGeom>
        </p:spPr>
      </p:pic>
      <p:pic>
        <p:nvPicPr>
          <p:cNvPr id="28" name="Picture 27" descr="A close up of a sign&#10;&#10;Description automatically generated">
            <a:extLst>
              <a:ext uri="{FF2B5EF4-FFF2-40B4-BE49-F238E27FC236}">
                <a16:creationId xmlns:a16="http://schemas.microsoft.com/office/drawing/2014/main" id="{1CA9D4F8-1EB7-4B58-8521-E12A34F50CFA}"/>
              </a:ext>
            </a:extLst>
          </p:cNvPr>
          <p:cNvPicPr>
            <a:picLocks noChangeAspect="1"/>
          </p:cNvPicPr>
          <p:nvPr/>
        </p:nvPicPr>
        <p:blipFill>
          <a:blip r:embed="rId7"/>
          <a:stretch>
            <a:fillRect/>
          </a:stretch>
        </p:blipFill>
        <p:spPr>
          <a:xfrm>
            <a:off x="7951242" y="3409451"/>
            <a:ext cx="370261" cy="370261"/>
          </a:xfrm>
          <a:prstGeom prst="rect">
            <a:avLst/>
          </a:prstGeom>
        </p:spPr>
      </p:pic>
      <p:pic>
        <p:nvPicPr>
          <p:cNvPr id="29" name="Picture 28" descr="A picture containing flower, clock&#10;&#10;Description automatically generated">
            <a:extLst>
              <a:ext uri="{FF2B5EF4-FFF2-40B4-BE49-F238E27FC236}">
                <a16:creationId xmlns:a16="http://schemas.microsoft.com/office/drawing/2014/main" id="{F8543C88-6422-4A50-A25A-21CD5DFCB42D}"/>
              </a:ext>
            </a:extLst>
          </p:cNvPr>
          <p:cNvPicPr>
            <a:picLocks noChangeAspect="1"/>
          </p:cNvPicPr>
          <p:nvPr/>
        </p:nvPicPr>
        <p:blipFill>
          <a:blip r:embed="rId8">
            <a:duotone>
              <a:schemeClr val="accent3">
                <a:shade val="45000"/>
                <a:satMod val="135000"/>
              </a:schemeClr>
              <a:prstClr val="white"/>
            </a:duotone>
          </a:blip>
          <a:stretch>
            <a:fillRect/>
          </a:stretch>
        </p:blipFill>
        <p:spPr>
          <a:xfrm>
            <a:off x="6214386" y="3712727"/>
            <a:ext cx="725866" cy="725866"/>
          </a:xfrm>
          <a:prstGeom prst="rect">
            <a:avLst/>
          </a:prstGeom>
          <a:ln>
            <a:noFill/>
          </a:ln>
        </p:spPr>
      </p:pic>
      <p:grpSp>
        <p:nvGrpSpPr>
          <p:cNvPr id="30" name="Group 29">
            <a:extLst>
              <a:ext uri="{FF2B5EF4-FFF2-40B4-BE49-F238E27FC236}">
                <a16:creationId xmlns:a16="http://schemas.microsoft.com/office/drawing/2014/main" id="{46A2CA5A-FD57-476C-BC33-F9DEE8CEBB0A}"/>
              </a:ext>
            </a:extLst>
          </p:cNvPr>
          <p:cNvGrpSpPr/>
          <p:nvPr/>
        </p:nvGrpSpPr>
        <p:grpSpPr>
          <a:xfrm>
            <a:off x="3909775" y="3369180"/>
            <a:ext cx="1328008" cy="1020032"/>
            <a:chOff x="1274594" y="1994323"/>
            <a:chExt cx="3602590" cy="2767119"/>
          </a:xfrm>
        </p:grpSpPr>
        <p:grpSp>
          <p:nvGrpSpPr>
            <p:cNvPr id="31" name="Group 30">
              <a:extLst>
                <a:ext uri="{FF2B5EF4-FFF2-40B4-BE49-F238E27FC236}">
                  <a16:creationId xmlns:a16="http://schemas.microsoft.com/office/drawing/2014/main" id="{1D755625-61EF-4783-9C7A-E87E4CB8E8CA}"/>
                </a:ext>
              </a:extLst>
            </p:cNvPr>
            <p:cNvGrpSpPr/>
            <p:nvPr/>
          </p:nvGrpSpPr>
          <p:grpSpPr>
            <a:xfrm rot="19279733" flipH="1">
              <a:off x="1274594" y="2385048"/>
              <a:ext cx="3539304" cy="2376394"/>
              <a:chOff x="4145702" y="1645725"/>
              <a:chExt cx="5143502" cy="3453500"/>
            </a:xfrm>
          </p:grpSpPr>
          <p:sp>
            <p:nvSpPr>
              <p:cNvPr id="33" name="Oval 32">
                <a:extLst>
                  <a:ext uri="{FF2B5EF4-FFF2-40B4-BE49-F238E27FC236}">
                    <a16:creationId xmlns:a16="http://schemas.microsoft.com/office/drawing/2014/main" id="{8F0DBFE7-B908-4439-AC10-167D952310C2}"/>
                  </a:ext>
                </a:extLst>
              </p:cNvPr>
              <p:cNvSpPr/>
              <p:nvPr/>
            </p:nvSpPr>
            <p:spPr>
              <a:xfrm>
                <a:off x="4145702" y="1645725"/>
                <a:ext cx="3453500" cy="3453500"/>
              </a:xfrm>
              <a:prstGeom prst="ellipse">
                <a:avLst/>
              </a:prstGeom>
              <a:solidFill>
                <a:schemeClr val="bg1">
                  <a:lumMod val="9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07643BE-E728-4F44-9F4E-504E2E9F075A}"/>
                  </a:ext>
                </a:extLst>
              </p:cNvPr>
              <p:cNvCxnSpPr>
                <a:cxnSpLocks/>
              </p:cNvCxnSpPr>
              <p:nvPr/>
            </p:nvCxnSpPr>
            <p:spPr>
              <a:xfrm flipH="1" flipV="1">
                <a:off x="6670054" y="1840150"/>
                <a:ext cx="2619150" cy="1166829"/>
              </a:xfrm>
              <a:prstGeom prst="line">
                <a:avLst/>
              </a:prstGeom>
              <a:ln w="1270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031C688B-1DEE-48D7-85C6-16067A6DF92D}"/>
                  </a:ext>
                </a:extLst>
              </p:cNvPr>
              <p:cNvCxnSpPr>
                <a:cxnSpLocks/>
              </p:cNvCxnSpPr>
              <p:nvPr/>
            </p:nvCxnSpPr>
            <p:spPr>
              <a:xfrm flipH="1">
                <a:off x="6987144" y="3006978"/>
                <a:ext cx="2302059" cy="1689313"/>
              </a:xfrm>
              <a:prstGeom prst="line">
                <a:avLst/>
              </a:prstGeom>
              <a:ln w="1270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pic>
          <p:nvPicPr>
            <p:cNvPr id="32" name="Picture 31" descr="A close up of a logo&#10;&#10;Description automatically generated">
              <a:extLst>
                <a:ext uri="{FF2B5EF4-FFF2-40B4-BE49-F238E27FC236}">
                  <a16:creationId xmlns:a16="http://schemas.microsoft.com/office/drawing/2014/main" id="{E80E989A-974A-4094-83C3-119EABA2F816}"/>
                </a:ext>
              </a:extLst>
            </p:cNvPr>
            <p:cNvPicPr>
              <a:picLocks noChangeAspect="1"/>
            </p:cNvPicPr>
            <p:nvPr/>
          </p:nvPicPr>
          <p:blipFill>
            <a:blip r:embed="rId9"/>
            <a:stretch>
              <a:fillRect/>
            </a:stretch>
          </p:blipFill>
          <p:spPr>
            <a:xfrm rot="19067671">
              <a:off x="2193360" y="1994323"/>
              <a:ext cx="2683824" cy="2671514"/>
            </a:xfrm>
            <a:prstGeom prst="rect">
              <a:avLst/>
            </a:prstGeom>
          </p:spPr>
        </p:pic>
      </p:grpSp>
      <p:sp>
        <p:nvSpPr>
          <p:cNvPr id="37" name="TextBox 36">
            <a:extLst>
              <a:ext uri="{FF2B5EF4-FFF2-40B4-BE49-F238E27FC236}">
                <a16:creationId xmlns:a16="http://schemas.microsoft.com/office/drawing/2014/main" id="{197539A7-1F9F-4909-985F-989FABE43135}"/>
              </a:ext>
            </a:extLst>
          </p:cNvPr>
          <p:cNvSpPr txBox="1"/>
          <p:nvPr/>
        </p:nvSpPr>
        <p:spPr>
          <a:xfrm>
            <a:off x="3375474" y="3021653"/>
            <a:ext cx="13006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 Arabinose</a:t>
            </a:r>
          </a:p>
        </p:txBody>
      </p:sp>
      <p:pic>
        <p:nvPicPr>
          <p:cNvPr id="38" name="Picture 37" descr="A picture containing table, cup, sitting, computer&#10;&#10;Description automatically generated">
            <a:extLst>
              <a:ext uri="{FF2B5EF4-FFF2-40B4-BE49-F238E27FC236}">
                <a16:creationId xmlns:a16="http://schemas.microsoft.com/office/drawing/2014/main" id="{7583A8AB-A258-49A5-A304-F78A5012D091}"/>
              </a:ext>
            </a:extLst>
          </p:cNvPr>
          <p:cNvPicPr>
            <a:picLocks noChangeAspect="1"/>
          </p:cNvPicPr>
          <p:nvPr/>
        </p:nvPicPr>
        <p:blipFill>
          <a:blip r:embed="rId5"/>
          <a:stretch>
            <a:fillRect/>
          </a:stretch>
        </p:blipFill>
        <p:spPr>
          <a:xfrm>
            <a:off x="3375474" y="2229240"/>
            <a:ext cx="1221609" cy="851239"/>
          </a:xfrm>
          <a:prstGeom prst="rect">
            <a:avLst/>
          </a:prstGeom>
        </p:spPr>
      </p:pic>
      <p:sp>
        <p:nvSpPr>
          <p:cNvPr id="39" name="TextBox 38">
            <a:extLst>
              <a:ext uri="{FF2B5EF4-FFF2-40B4-BE49-F238E27FC236}">
                <a16:creationId xmlns:a16="http://schemas.microsoft.com/office/drawing/2014/main" id="{867A1656-C0D2-4639-88CC-432022D76E4D}"/>
              </a:ext>
            </a:extLst>
          </p:cNvPr>
          <p:cNvSpPr txBox="1"/>
          <p:nvPr/>
        </p:nvSpPr>
        <p:spPr>
          <a:xfrm>
            <a:off x="4946536" y="1859437"/>
            <a:ext cx="339736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i="1" dirty="0"/>
              <a:t>Repair machinery ON</a:t>
            </a:r>
          </a:p>
        </p:txBody>
      </p:sp>
      <p:pic>
        <p:nvPicPr>
          <p:cNvPr id="40" name="Picture 39">
            <a:extLst>
              <a:ext uri="{FF2B5EF4-FFF2-40B4-BE49-F238E27FC236}">
                <a16:creationId xmlns:a16="http://schemas.microsoft.com/office/drawing/2014/main" id="{70BC7254-5C28-4248-946B-217D546B5AD2}"/>
              </a:ext>
            </a:extLst>
          </p:cNvPr>
          <p:cNvPicPr>
            <a:picLocks/>
          </p:cNvPicPr>
          <p:nvPr/>
        </p:nvPicPr>
        <p:blipFill>
          <a:blip r:embed="rId6"/>
          <a:stretch>
            <a:fillRect/>
          </a:stretch>
        </p:blipFill>
        <p:spPr>
          <a:xfrm>
            <a:off x="6240182" y="2147318"/>
            <a:ext cx="674274" cy="674274"/>
          </a:xfrm>
          <a:prstGeom prst="rect">
            <a:avLst/>
          </a:prstGeom>
        </p:spPr>
      </p:pic>
      <p:grpSp>
        <p:nvGrpSpPr>
          <p:cNvPr id="43" name="Group 42">
            <a:extLst>
              <a:ext uri="{FF2B5EF4-FFF2-40B4-BE49-F238E27FC236}">
                <a16:creationId xmlns:a16="http://schemas.microsoft.com/office/drawing/2014/main" id="{0EA16280-B390-46D6-9F29-C97354364650}"/>
              </a:ext>
            </a:extLst>
          </p:cNvPr>
          <p:cNvGrpSpPr/>
          <p:nvPr/>
        </p:nvGrpSpPr>
        <p:grpSpPr>
          <a:xfrm>
            <a:off x="3909775" y="1803312"/>
            <a:ext cx="1328008" cy="1020032"/>
            <a:chOff x="1274594" y="1994323"/>
            <a:chExt cx="3602590" cy="2767119"/>
          </a:xfrm>
        </p:grpSpPr>
        <p:grpSp>
          <p:nvGrpSpPr>
            <p:cNvPr id="44" name="Group 43">
              <a:extLst>
                <a:ext uri="{FF2B5EF4-FFF2-40B4-BE49-F238E27FC236}">
                  <a16:creationId xmlns:a16="http://schemas.microsoft.com/office/drawing/2014/main" id="{97C3B7EC-FF37-4AE1-A8D2-4B01CDD6EF02}"/>
                </a:ext>
              </a:extLst>
            </p:cNvPr>
            <p:cNvGrpSpPr/>
            <p:nvPr/>
          </p:nvGrpSpPr>
          <p:grpSpPr>
            <a:xfrm rot="19279733" flipH="1">
              <a:off x="1274594" y="2385048"/>
              <a:ext cx="3539304" cy="2376394"/>
              <a:chOff x="4145702" y="1645725"/>
              <a:chExt cx="5143502" cy="3453500"/>
            </a:xfrm>
          </p:grpSpPr>
          <p:sp>
            <p:nvSpPr>
              <p:cNvPr id="46" name="Oval 45">
                <a:extLst>
                  <a:ext uri="{FF2B5EF4-FFF2-40B4-BE49-F238E27FC236}">
                    <a16:creationId xmlns:a16="http://schemas.microsoft.com/office/drawing/2014/main" id="{12B2D630-2D24-4639-87A8-AC301E27B9A8}"/>
                  </a:ext>
                </a:extLst>
              </p:cNvPr>
              <p:cNvSpPr/>
              <p:nvPr/>
            </p:nvSpPr>
            <p:spPr>
              <a:xfrm>
                <a:off x="4145702" y="1645725"/>
                <a:ext cx="3453500" cy="3453500"/>
              </a:xfrm>
              <a:prstGeom prst="ellipse">
                <a:avLst/>
              </a:prstGeom>
              <a:solidFill>
                <a:schemeClr val="bg1">
                  <a:lumMod val="9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4B1A81AC-EAFC-4C1F-B13C-521E7C47E5E6}"/>
                  </a:ext>
                </a:extLst>
              </p:cNvPr>
              <p:cNvCxnSpPr>
                <a:cxnSpLocks/>
              </p:cNvCxnSpPr>
              <p:nvPr/>
            </p:nvCxnSpPr>
            <p:spPr>
              <a:xfrm flipH="1" flipV="1">
                <a:off x="6670054" y="1840150"/>
                <a:ext cx="2619150" cy="1166829"/>
              </a:xfrm>
              <a:prstGeom prst="line">
                <a:avLst/>
              </a:prstGeom>
              <a:ln w="1270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EDC24C7A-E044-4347-AC57-E693DE21577C}"/>
                  </a:ext>
                </a:extLst>
              </p:cNvPr>
              <p:cNvCxnSpPr>
                <a:cxnSpLocks/>
              </p:cNvCxnSpPr>
              <p:nvPr/>
            </p:nvCxnSpPr>
            <p:spPr>
              <a:xfrm flipH="1">
                <a:off x="6987144" y="3006978"/>
                <a:ext cx="2302059" cy="1689313"/>
              </a:xfrm>
              <a:prstGeom prst="line">
                <a:avLst/>
              </a:prstGeom>
              <a:ln w="1270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pic>
          <p:nvPicPr>
            <p:cNvPr id="45" name="Picture 44" descr="A close up of a logo&#10;&#10;Description automatically generated">
              <a:extLst>
                <a:ext uri="{FF2B5EF4-FFF2-40B4-BE49-F238E27FC236}">
                  <a16:creationId xmlns:a16="http://schemas.microsoft.com/office/drawing/2014/main" id="{1AAD1CD1-C96D-4E83-A1BE-E8E2C9D629A3}"/>
                </a:ext>
              </a:extLst>
            </p:cNvPr>
            <p:cNvPicPr>
              <a:picLocks noChangeAspect="1"/>
            </p:cNvPicPr>
            <p:nvPr/>
          </p:nvPicPr>
          <p:blipFill>
            <a:blip r:embed="rId9"/>
            <a:stretch>
              <a:fillRect/>
            </a:stretch>
          </p:blipFill>
          <p:spPr>
            <a:xfrm rot="19067671">
              <a:off x="2193360" y="1994323"/>
              <a:ext cx="2683824" cy="2671514"/>
            </a:xfrm>
            <a:prstGeom prst="rect">
              <a:avLst/>
            </a:prstGeom>
          </p:spPr>
        </p:pic>
      </p:grpSp>
      <p:pic>
        <p:nvPicPr>
          <p:cNvPr id="49" name="Picture 48">
            <a:extLst>
              <a:ext uri="{FF2B5EF4-FFF2-40B4-BE49-F238E27FC236}">
                <a16:creationId xmlns:a16="http://schemas.microsoft.com/office/drawing/2014/main" id="{D0B8A67D-491C-4A33-8A8D-08D11E624CBD}"/>
              </a:ext>
            </a:extLst>
          </p:cNvPr>
          <p:cNvPicPr>
            <a:picLocks/>
          </p:cNvPicPr>
          <p:nvPr/>
        </p:nvPicPr>
        <p:blipFill>
          <a:blip r:embed="rId6"/>
          <a:stretch>
            <a:fillRect/>
          </a:stretch>
        </p:blipFill>
        <p:spPr>
          <a:xfrm>
            <a:off x="4488529" y="1985464"/>
            <a:ext cx="217107" cy="217107"/>
          </a:xfrm>
          <a:prstGeom prst="rect">
            <a:avLst/>
          </a:prstGeom>
        </p:spPr>
      </p:pic>
      <p:pic>
        <p:nvPicPr>
          <p:cNvPr id="50" name="Picture 49">
            <a:extLst>
              <a:ext uri="{FF2B5EF4-FFF2-40B4-BE49-F238E27FC236}">
                <a16:creationId xmlns:a16="http://schemas.microsoft.com/office/drawing/2014/main" id="{BC4A3788-9B07-4EEB-BFD4-4EACDA0E8D6A}"/>
              </a:ext>
            </a:extLst>
          </p:cNvPr>
          <p:cNvPicPr>
            <a:picLocks/>
          </p:cNvPicPr>
          <p:nvPr/>
        </p:nvPicPr>
        <p:blipFill>
          <a:blip r:embed="rId6"/>
          <a:stretch>
            <a:fillRect/>
          </a:stretch>
        </p:blipFill>
        <p:spPr>
          <a:xfrm flipH="1">
            <a:off x="4693267" y="2235094"/>
            <a:ext cx="217107" cy="217107"/>
          </a:xfrm>
          <a:prstGeom prst="rect">
            <a:avLst/>
          </a:prstGeom>
        </p:spPr>
      </p:pic>
    </p:spTree>
    <p:extLst>
      <p:ext uri="{BB962C8B-B14F-4D97-AF65-F5344CB8AC3E}">
        <p14:creationId xmlns:p14="http://schemas.microsoft.com/office/powerpoint/2010/main" val="254243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1E08BC2-7924-491C-A8B8-E7D43BD31015}"/>
              </a:ext>
            </a:extLst>
          </p:cNvPr>
          <p:cNvSpPr>
            <a:spLocks noGrp="1"/>
          </p:cNvSpPr>
          <p:nvPr>
            <p:ph type="title"/>
          </p:nvPr>
        </p:nvSpPr>
        <p:spPr/>
        <p:txBody>
          <a:bodyPr/>
          <a:lstStyle/>
          <a:p>
            <a:pPr>
              <a:lnSpc>
                <a:spcPct val="100000"/>
              </a:lnSpc>
            </a:pPr>
            <a:r>
              <a:rPr lang="en-US" sz="2400" b="0" dirty="0">
                <a:latin typeface="Arial Black" panose="020B0A04020102020204" pitchFamily="34" charset="0"/>
              </a:rPr>
              <a:t>Available Plasmids</a:t>
            </a:r>
          </a:p>
        </p:txBody>
      </p:sp>
      <p:sp>
        <p:nvSpPr>
          <p:cNvPr id="20" name="TextBox 19">
            <a:extLst>
              <a:ext uri="{FF2B5EF4-FFF2-40B4-BE49-F238E27FC236}">
                <a16:creationId xmlns:a16="http://schemas.microsoft.com/office/drawing/2014/main" id="{EF13F457-95B9-4E71-BF1D-F3CFADA2AF39}"/>
              </a:ext>
            </a:extLst>
          </p:cNvPr>
          <p:cNvSpPr txBox="1"/>
          <p:nvPr/>
        </p:nvSpPr>
        <p:spPr>
          <a:xfrm>
            <a:off x="762000" y="2829702"/>
            <a:ext cx="188321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err="1"/>
              <a:t>pLZDonorGuide</a:t>
            </a:r>
            <a:endParaRPr lang="en-US" b="1" i="1" dirty="0"/>
          </a:p>
          <a:p>
            <a:pPr algn="ctr"/>
            <a:r>
              <a:rPr lang="en-US" b="1" i="1" dirty="0"/>
              <a:t>(</a:t>
            </a:r>
            <a:r>
              <a:rPr lang="en-US" b="1" i="1" dirty="0" err="1"/>
              <a:t>pDG</a:t>
            </a:r>
            <a:r>
              <a:rPr lang="en-US" b="1" i="1" dirty="0"/>
              <a:t>)</a:t>
            </a:r>
          </a:p>
        </p:txBody>
      </p:sp>
      <p:pic>
        <p:nvPicPr>
          <p:cNvPr id="13" name="Picture 12" descr="A picture containing clock&#10;&#10;Description automatically generated">
            <a:extLst>
              <a:ext uri="{FF2B5EF4-FFF2-40B4-BE49-F238E27FC236}">
                <a16:creationId xmlns:a16="http://schemas.microsoft.com/office/drawing/2014/main" id="{5209BB9B-5301-4335-BAB7-FD6B6FB4631F}"/>
              </a:ext>
            </a:extLst>
          </p:cNvPr>
          <p:cNvPicPr>
            <a:picLocks noChangeAspect="1"/>
          </p:cNvPicPr>
          <p:nvPr/>
        </p:nvPicPr>
        <p:blipFill>
          <a:blip r:embed="rId3"/>
          <a:stretch>
            <a:fillRect/>
          </a:stretch>
        </p:blipFill>
        <p:spPr>
          <a:xfrm>
            <a:off x="6196117" y="2060735"/>
            <a:ext cx="1990581" cy="727304"/>
          </a:xfrm>
          <a:prstGeom prst="rect">
            <a:avLst/>
          </a:prstGeom>
        </p:spPr>
      </p:pic>
      <p:pic>
        <p:nvPicPr>
          <p:cNvPr id="22" name="Picture 21" descr="A picture containing cup, table, sitting, coffee&#10;&#10;Description automatically generated">
            <a:extLst>
              <a:ext uri="{FF2B5EF4-FFF2-40B4-BE49-F238E27FC236}">
                <a16:creationId xmlns:a16="http://schemas.microsoft.com/office/drawing/2014/main" id="{029283AA-1966-40C6-8831-574584EDF986}"/>
              </a:ext>
            </a:extLst>
          </p:cNvPr>
          <p:cNvPicPr>
            <a:picLocks noChangeAspect="1"/>
          </p:cNvPicPr>
          <p:nvPr/>
        </p:nvPicPr>
        <p:blipFill>
          <a:blip r:embed="rId4"/>
          <a:stretch>
            <a:fillRect/>
          </a:stretch>
        </p:blipFill>
        <p:spPr>
          <a:xfrm>
            <a:off x="2737661" y="2746143"/>
            <a:ext cx="514973" cy="600601"/>
          </a:xfrm>
          <a:prstGeom prst="rect">
            <a:avLst/>
          </a:prstGeom>
        </p:spPr>
      </p:pic>
      <p:sp>
        <p:nvSpPr>
          <p:cNvPr id="26" name="TextBox 25">
            <a:extLst>
              <a:ext uri="{FF2B5EF4-FFF2-40B4-BE49-F238E27FC236}">
                <a16:creationId xmlns:a16="http://schemas.microsoft.com/office/drawing/2014/main" id="{66A10DC4-C0B5-438D-AC80-5EB24DEAFC87}"/>
              </a:ext>
            </a:extLst>
          </p:cNvPr>
          <p:cNvSpPr txBox="1"/>
          <p:nvPr/>
        </p:nvSpPr>
        <p:spPr>
          <a:xfrm>
            <a:off x="762001" y="4018242"/>
            <a:ext cx="19593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err="1"/>
              <a:t>pLZDonor</a:t>
            </a:r>
            <a:endParaRPr lang="en-US" b="1" i="1" dirty="0"/>
          </a:p>
          <a:p>
            <a:pPr algn="ctr"/>
            <a:r>
              <a:rPr lang="en-US" b="1" i="1" dirty="0"/>
              <a:t>(</a:t>
            </a:r>
            <a:r>
              <a:rPr lang="en-US" b="1" i="1" dirty="0" err="1"/>
              <a:t>pD</a:t>
            </a:r>
            <a:r>
              <a:rPr lang="en-US" b="1" i="1" dirty="0"/>
              <a:t>)</a:t>
            </a:r>
          </a:p>
        </p:txBody>
      </p:sp>
      <p:grpSp>
        <p:nvGrpSpPr>
          <p:cNvPr id="2" name="Group 1">
            <a:extLst>
              <a:ext uri="{FF2B5EF4-FFF2-40B4-BE49-F238E27FC236}">
                <a16:creationId xmlns:a16="http://schemas.microsoft.com/office/drawing/2014/main" id="{C02F29D6-3753-4123-A12E-B9090607E1AE}"/>
              </a:ext>
            </a:extLst>
          </p:cNvPr>
          <p:cNvGrpSpPr/>
          <p:nvPr/>
        </p:nvGrpSpPr>
        <p:grpSpPr>
          <a:xfrm>
            <a:off x="3761587" y="2191638"/>
            <a:ext cx="1832527" cy="250266"/>
            <a:chOff x="6371981" y="1533658"/>
            <a:chExt cx="1564002" cy="213594"/>
          </a:xfrm>
        </p:grpSpPr>
        <p:pic>
          <p:nvPicPr>
            <p:cNvPr id="14" name="Picture 13" descr="A picture containing object, clock, drawing&#10;&#10;Description automatically generated">
              <a:extLst>
                <a:ext uri="{FF2B5EF4-FFF2-40B4-BE49-F238E27FC236}">
                  <a16:creationId xmlns:a16="http://schemas.microsoft.com/office/drawing/2014/main" id="{BB01D8DD-856A-4BC0-A6A8-7AAD47BCA41F}"/>
                </a:ext>
              </a:extLst>
            </p:cNvPr>
            <p:cNvPicPr>
              <a:picLocks noChangeAspect="1"/>
            </p:cNvPicPr>
            <p:nvPr/>
          </p:nvPicPr>
          <p:blipFill rotWithShape="1">
            <a:blip r:embed="rId5"/>
            <a:srcRect l="49266"/>
            <a:stretch/>
          </p:blipFill>
          <p:spPr>
            <a:xfrm>
              <a:off x="6878938" y="1587815"/>
              <a:ext cx="550182" cy="134723"/>
            </a:xfrm>
            <a:prstGeom prst="rect">
              <a:avLst/>
            </a:prstGeom>
          </p:spPr>
        </p:pic>
        <p:pic>
          <p:nvPicPr>
            <p:cNvPr id="15" name="Picture 14" descr="A picture containing object, clock&#10;&#10;Description automatically generated">
              <a:extLst>
                <a:ext uri="{FF2B5EF4-FFF2-40B4-BE49-F238E27FC236}">
                  <a16:creationId xmlns:a16="http://schemas.microsoft.com/office/drawing/2014/main" id="{900C9B20-8DB3-4505-875B-AC78560EDE93}"/>
                </a:ext>
              </a:extLst>
            </p:cNvPr>
            <p:cNvPicPr>
              <a:picLocks noChangeAspect="1"/>
            </p:cNvPicPr>
            <p:nvPr/>
          </p:nvPicPr>
          <p:blipFill rotWithShape="1">
            <a:blip r:embed="rId6"/>
            <a:srcRect l="17234" r="36153"/>
            <a:stretch/>
          </p:blipFill>
          <p:spPr>
            <a:xfrm>
              <a:off x="7423985" y="1584990"/>
              <a:ext cx="511998" cy="136457"/>
            </a:xfrm>
            <a:prstGeom prst="rect">
              <a:avLst/>
            </a:prstGeom>
          </p:spPr>
        </p:pic>
        <p:pic>
          <p:nvPicPr>
            <p:cNvPr id="18" name="Picture 17" descr="A picture containing object, clock&#10;&#10;Description automatically generated">
              <a:extLst>
                <a:ext uri="{FF2B5EF4-FFF2-40B4-BE49-F238E27FC236}">
                  <a16:creationId xmlns:a16="http://schemas.microsoft.com/office/drawing/2014/main" id="{DCDA5020-F731-44C2-A007-B709C6CE9B6E}"/>
                </a:ext>
              </a:extLst>
            </p:cNvPr>
            <p:cNvPicPr>
              <a:picLocks noChangeAspect="1"/>
            </p:cNvPicPr>
            <p:nvPr/>
          </p:nvPicPr>
          <p:blipFill rotWithShape="1">
            <a:blip r:embed="rId6"/>
            <a:srcRect l="51998" r="1640"/>
            <a:stretch/>
          </p:blipFill>
          <p:spPr>
            <a:xfrm>
              <a:off x="6371981" y="1587746"/>
              <a:ext cx="509242" cy="136457"/>
            </a:xfrm>
            <a:prstGeom prst="rect">
              <a:avLst/>
            </a:prstGeom>
          </p:spPr>
        </p:pic>
        <p:sp>
          <p:nvSpPr>
            <p:cNvPr id="21" name="Octagon 20">
              <a:extLst>
                <a:ext uri="{FF2B5EF4-FFF2-40B4-BE49-F238E27FC236}">
                  <a16:creationId xmlns:a16="http://schemas.microsoft.com/office/drawing/2014/main" id="{DBB698D4-3512-4176-9F3D-31B9499C2885}"/>
                </a:ext>
              </a:extLst>
            </p:cNvPr>
            <p:cNvSpPr/>
            <p:nvPr/>
          </p:nvSpPr>
          <p:spPr>
            <a:xfrm>
              <a:off x="7044476" y="1533658"/>
              <a:ext cx="213594" cy="213594"/>
            </a:xfrm>
            <a:prstGeom prst="octagon">
              <a:avLst/>
            </a:prstGeom>
            <a:solidFill>
              <a:srgbClr val="D9312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000"/>
                </a:spcBef>
              </a:pPr>
              <a:endParaRPr lang="en-US" sz="900" b="1" dirty="0">
                <a:latin typeface="Arial Narrow" panose="020B0606020202030204" pitchFamily="34" charset="0"/>
              </a:endParaRPr>
            </a:p>
          </p:txBody>
        </p:sp>
      </p:grpSp>
      <p:pic>
        <p:nvPicPr>
          <p:cNvPr id="28" name="Picture 27" descr="A picture containing cup, table, sitting, coffee&#10;&#10;Description automatically generated">
            <a:extLst>
              <a:ext uri="{FF2B5EF4-FFF2-40B4-BE49-F238E27FC236}">
                <a16:creationId xmlns:a16="http://schemas.microsoft.com/office/drawing/2014/main" id="{175549FE-4AF3-4BA4-9E9F-0D10B0134BB4}"/>
              </a:ext>
            </a:extLst>
          </p:cNvPr>
          <p:cNvPicPr>
            <a:picLocks noChangeAspect="1"/>
          </p:cNvPicPr>
          <p:nvPr/>
        </p:nvPicPr>
        <p:blipFill>
          <a:blip r:embed="rId4"/>
          <a:stretch>
            <a:fillRect/>
          </a:stretch>
        </p:blipFill>
        <p:spPr>
          <a:xfrm>
            <a:off x="2725705" y="3924083"/>
            <a:ext cx="514973" cy="600601"/>
          </a:xfrm>
          <a:prstGeom prst="rect">
            <a:avLst/>
          </a:prstGeom>
        </p:spPr>
      </p:pic>
      <p:cxnSp>
        <p:nvCxnSpPr>
          <p:cNvPr id="4" name="Straight Connector 3">
            <a:extLst>
              <a:ext uri="{FF2B5EF4-FFF2-40B4-BE49-F238E27FC236}">
                <a16:creationId xmlns:a16="http://schemas.microsoft.com/office/drawing/2014/main" id="{50C84C09-A2D7-40DB-96D0-A8BD7F4A98D0}"/>
              </a:ext>
            </a:extLst>
          </p:cNvPr>
          <p:cNvCxnSpPr>
            <a:cxnSpLocks/>
          </p:cNvCxnSpPr>
          <p:nvPr/>
        </p:nvCxnSpPr>
        <p:spPr>
          <a:xfrm>
            <a:off x="8343900" y="1819347"/>
            <a:ext cx="0" cy="270533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2F2127D-76CE-4124-8DDC-3AE23F5D298A}"/>
              </a:ext>
            </a:extLst>
          </p:cNvPr>
          <p:cNvCxnSpPr>
            <a:cxnSpLocks/>
          </p:cNvCxnSpPr>
          <p:nvPr/>
        </p:nvCxnSpPr>
        <p:spPr>
          <a:xfrm>
            <a:off x="3560699" y="1819347"/>
            <a:ext cx="0" cy="270533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41A8BEF-5B44-40DA-8FD1-BC4906646FF0}"/>
              </a:ext>
            </a:extLst>
          </p:cNvPr>
          <p:cNvCxnSpPr>
            <a:cxnSpLocks/>
          </p:cNvCxnSpPr>
          <p:nvPr/>
        </p:nvCxnSpPr>
        <p:spPr>
          <a:xfrm>
            <a:off x="5952299" y="1809750"/>
            <a:ext cx="0" cy="270533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BF26FBB-2CA1-4362-9B6D-2C88C7ED9976}"/>
              </a:ext>
            </a:extLst>
          </p:cNvPr>
          <p:cNvSpPr txBox="1"/>
          <p:nvPr/>
        </p:nvSpPr>
        <p:spPr>
          <a:xfrm>
            <a:off x="3565054" y="1809750"/>
            <a:ext cx="23872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Donor DNA</a:t>
            </a:r>
          </a:p>
        </p:txBody>
      </p:sp>
      <p:sp>
        <p:nvSpPr>
          <p:cNvPr id="32" name="TextBox 31">
            <a:extLst>
              <a:ext uri="{FF2B5EF4-FFF2-40B4-BE49-F238E27FC236}">
                <a16:creationId xmlns:a16="http://schemas.microsoft.com/office/drawing/2014/main" id="{A4E41DDD-F303-4739-B7D4-ACCFCCB6A85D}"/>
              </a:ext>
            </a:extLst>
          </p:cNvPr>
          <p:cNvSpPr txBox="1"/>
          <p:nvPr/>
        </p:nvSpPr>
        <p:spPr>
          <a:xfrm>
            <a:off x="5952298" y="1809749"/>
            <a:ext cx="23915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sgRNA</a:t>
            </a:r>
          </a:p>
        </p:txBody>
      </p:sp>
      <p:pic>
        <p:nvPicPr>
          <p:cNvPr id="33" name="Picture 32" descr="A close up of a sign&#10;&#10;Description automatically generated">
            <a:extLst>
              <a:ext uri="{FF2B5EF4-FFF2-40B4-BE49-F238E27FC236}">
                <a16:creationId xmlns:a16="http://schemas.microsoft.com/office/drawing/2014/main" id="{7FDE1433-AC20-447C-83BB-545455187355}"/>
              </a:ext>
            </a:extLst>
          </p:cNvPr>
          <p:cNvPicPr>
            <a:picLocks noChangeAspect="1"/>
          </p:cNvPicPr>
          <p:nvPr/>
        </p:nvPicPr>
        <p:blipFill>
          <a:blip r:embed="rId7"/>
          <a:stretch>
            <a:fillRect/>
          </a:stretch>
        </p:blipFill>
        <p:spPr>
          <a:xfrm>
            <a:off x="4397537" y="2755531"/>
            <a:ext cx="560630" cy="560626"/>
          </a:xfrm>
          <a:prstGeom prst="rect">
            <a:avLst/>
          </a:prstGeom>
        </p:spPr>
      </p:pic>
      <p:pic>
        <p:nvPicPr>
          <p:cNvPr id="34" name="Picture 33" descr="A close up of a sign&#10;&#10;Description automatically generated">
            <a:extLst>
              <a:ext uri="{FF2B5EF4-FFF2-40B4-BE49-F238E27FC236}">
                <a16:creationId xmlns:a16="http://schemas.microsoft.com/office/drawing/2014/main" id="{AE000182-8184-41D5-AC1F-D2A06D37B104}"/>
              </a:ext>
            </a:extLst>
          </p:cNvPr>
          <p:cNvPicPr>
            <a:picLocks noChangeAspect="1"/>
          </p:cNvPicPr>
          <p:nvPr/>
        </p:nvPicPr>
        <p:blipFill>
          <a:blip r:embed="rId7"/>
          <a:stretch>
            <a:fillRect/>
          </a:stretch>
        </p:blipFill>
        <p:spPr>
          <a:xfrm>
            <a:off x="6867782" y="2754487"/>
            <a:ext cx="560630" cy="560626"/>
          </a:xfrm>
          <a:prstGeom prst="rect">
            <a:avLst/>
          </a:prstGeom>
        </p:spPr>
      </p:pic>
      <p:pic>
        <p:nvPicPr>
          <p:cNvPr id="35" name="Picture 34" descr="A close up of a sign&#10;&#10;Description automatically generated">
            <a:extLst>
              <a:ext uri="{FF2B5EF4-FFF2-40B4-BE49-F238E27FC236}">
                <a16:creationId xmlns:a16="http://schemas.microsoft.com/office/drawing/2014/main" id="{08640897-FE59-43A1-8D12-14130E2E628A}"/>
              </a:ext>
            </a:extLst>
          </p:cNvPr>
          <p:cNvPicPr>
            <a:picLocks noChangeAspect="1"/>
          </p:cNvPicPr>
          <p:nvPr/>
        </p:nvPicPr>
        <p:blipFill>
          <a:blip r:embed="rId7"/>
          <a:stretch>
            <a:fillRect/>
          </a:stretch>
        </p:blipFill>
        <p:spPr>
          <a:xfrm>
            <a:off x="4397536" y="3975314"/>
            <a:ext cx="560630" cy="560626"/>
          </a:xfrm>
          <a:prstGeom prst="rect">
            <a:avLst/>
          </a:prstGeom>
        </p:spPr>
      </p:pic>
      <p:pic>
        <p:nvPicPr>
          <p:cNvPr id="36" name="Picture 35" descr="A close up of a sign&#10;&#10;Description automatically generated">
            <a:extLst>
              <a:ext uri="{FF2B5EF4-FFF2-40B4-BE49-F238E27FC236}">
                <a16:creationId xmlns:a16="http://schemas.microsoft.com/office/drawing/2014/main" id="{403693B6-6589-4B80-90C8-97E4717CDAD3}"/>
              </a:ext>
            </a:extLst>
          </p:cNvPr>
          <p:cNvPicPr>
            <a:picLocks noChangeAspect="1"/>
          </p:cNvPicPr>
          <p:nvPr/>
        </p:nvPicPr>
        <p:blipFill>
          <a:blip r:embed="rId8"/>
          <a:stretch>
            <a:fillRect/>
          </a:stretch>
        </p:blipFill>
        <p:spPr>
          <a:xfrm>
            <a:off x="6867781" y="3975313"/>
            <a:ext cx="560630" cy="560626"/>
          </a:xfrm>
          <a:prstGeom prst="rect">
            <a:avLst/>
          </a:prstGeom>
        </p:spPr>
      </p:pic>
      <p:sp>
        <p:nvSpPr>
          <p:cNvPr id="3" name="Footer Placeholder 2">
            <a:extLst>
              <a:ext uri="{FF2B5EF4-FFF2-40B4-BE49-F238E27FC236}">
                <a16:creationId xmlns:a16="http://schemas.microsoft.com/office/drawing/2014/main" id="{8D4D4783-35AE-4B7B-9166-431555DD0D63}"/>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1401920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7" name="Rectangle 46">
            <a:extLst>
              <a:ext uri="{FF2B5EF4-FFF2-40B4-BE49-F238E27FC236}">
                <a16:creationId xmlns:a16="http://schemas.microsoft.com/office/drawing/2014/main" id="{777E607B-BD4D-4AB7-AC31-E798110B9F6E}"/>
              </a:ext>
            </a:extLst>
          </p:cNvPr>
          <p:cNvSpPr/>
          <p:nvPr/>
        </p:nvSpPr>
        <p:spPr>
          <a:xfrm>
            <a:off x="3714168" y="565033"/>
            <a:ext cx="4812295" cy="2514042"/>
          </a:xfrm>
          <a:prstGeom prst="rect">
            <a:avLst/>
          </a:prstGeom>
          <a:solidFill>
            <a:srgbClr val="FAFAFA"/>
          </a:solidFill>
          <a:ln w="12700">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7" name="Picture 76" descr="A close up of a mans face&#10;&#10;Description automatically generated">
            <a:extLst>
              <a:ext uri="{FF2B5EF4-FFF2-40B4-BE49-F238E27FC236}">
                <a16:creationId xmlns:a16="http://schemas.microsoft.com/office/drawing/2014/main" id="{31AF2E75-CABD-426F-84C5-049469F4F245}"/>
              </a:ext>
            </a:extLst>
          </p:cNvPr>
          <p:cNvPicPr>
            <a:picLocks noChangeAspect="1"/>
          </p:cNvPicPr>
          <p:nvPr/>
        </p:nvPicPr>
        <p:blipFill rotWithShape="1">
          <a:blip r:embed="rId3"/>
          <a:srcRect l="28112" t="37593" r="32094" b="13517"/>
          <a:stretch/>
        </p:blipFill>
        <p:spPr>
          <a:xfrm>
            <a:off x="4191528" y="1046621"/>
            <a:ext cx="1349872" cy="1256992"/>
          </a:xfrm>
          <a:prstGeom prst="rect">
            <a:avLst/>
          </a:prstGeom>
        </p:spPr>
      </p:pic>
      <p:graphicFrame>
        <p:nvGraphicFramePr>
          <p:cNvPr id="37" name="Table 46">
            <a:extLst>
              <a:ext uri="{FF2B5EF4-FFF2-40B4-BE49-F238E27FC236}">
                <a16:creationId xmlns:a16="http://schemas.microsoft.com/office/drawing/2014/main" id="{8691398F-7C94-4235-9A42-F76BEBBB806E}"/>
              </a:ext>
            </a:extLst>
          </p:cNvPr>
          <p:cNvGraphicFramePr>
            <a:graphicFrameLocks noGrp="1"/>
          </p:cNvGraphicFramePr>
          <p:nvPr>
            <p:extLst>
              <p:ext uri="{D42A27DB-BD31-4B8C-83A1-F6EECF244321}">
                <p14:modId xmlns:p14="http://schemas.microsoft.com/office/powerpoint/2010/main" val="3359333901"/>
              </p:ext>
            </p:extLst>
          </p:nvPr>
        </p:nvGraphicFramePr>
        <p:xfrm>
          <a:off x="572468" y="565032"/>
          <a:ext cx="2939052" cy="3597185"/>
        </p:xfrm>
        <a:graphic>
          <a:graphicData uri="http://schemas.openxmlformats.org/drawingml/2006/table">
            <a:tbl>
              <a:tblPr firstRow="1" bandRow="1">
                <a:tableStyleId>{5940675A-B579-460E-94D1-54222C63F5DA}</a:tableStyleId>
              </a:tblPr>
              <a:tblGrid>
                <a:gridCol w="1560815">
                  <a:extLst>
                    <a:ext uri="{9D8B030D-6E8A-4147-A177-3AD203B41FA5}">
                      <a16:colId xmlns:a16="http://schemas.microsoft.com/office/drawing/2014/main" val="1945086628"/>
                    </a:ext>
                  </a:extLst>
                </a:gridCol>
                <a:gridCol w="1378237">
                  <a:extLst>
                    <a:ext uri="{9D8B030D-6E8A-4147-A177-3AD203B41FA5}">
                      <a16:colId xmlns:a16="http://schemas.microsoft.com/office/drawing/2014/main" val="1716479618"/>
                    </a:ext>
                  </a:extLst>
                </a:gridCol>
              </a:tblGrid>
              <a:tr h="305889">
                <a:tc>
                  <a:txBody>
                    <a:bodyPr/>
                    <a:lstStyle/>
                    <a:p>
                      <a:r>
                        <a:rPr lang="en-US" sz="1600" b="1" i="1" dirty="0"/>
                        <a:t>Source</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1600" b="1" i="1" dirty="0"/>
                        <a:t>Component</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4661723"/>
                  </a:ext>
                </a:extLst>
              </a:tr>
              <a:tr h="1842408">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8703321"/>
                  </a:ext>
                </a:extLst>
              </a:tr>
              <a:tr h="1419497">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0797214"/>
                  </a:ext>
                </a:extLst>
              </a:tr>
            </a:tbl>
          </a:graphicData>
        </a:graphic>
      </p:graphicFrame>
      <p:pic>
        <p:nvPicPr>
          <p:cNvPr id="19" name="Picture 18" descr="A picture containing indoor, table, sitting, black&#10;&#10;Description automatically generated">
            <a:extLst>
              <a:ext uri="{FF2B5EF4-FFF2-40B4-BE49-F238E27FC236}">
                <a16:creationId xmlns:a16="http://schemas.microsoft.com/office/drawing/2014/main" id="{7CB45590-ACF4-4956-8E54-C03A02DAE3D6}"/>
              </a:ext>
            </a:extLst>
          </p:cNvPr>
          <p:cNvPicPr>
            <a:picLocks noChangeAspect="1"/>
          </p:cNvPicPr>
          <p:nvPr/>
        </p:nvPicPr>
        <p:blipFill>
          <a:blip r:embed="rId4"/>
          <a:stretch>
            <a:fillRect/>
          </a:stretch>
        </p:blipFill>
        <p:spPr>
          <a:xfrm>
            <a:off x="4226314" y="3816037"/>
            <a:ext cx="1056498" cy="663939"/>
          </a:xfrm>
          <a:prstGeom prst="rect">
            <a:avLst/>
          </a:prstGeom>
        </p:spPr>
      </p:pic>
      <p:pic>
        <p:nvPicPr>
          <p:cNvPr id="31" name="Picture 30" descr="A picture containing clock&#10;&#10;Description automatically generated">
            <a:extLst>
              <a:ext uri="{FF2B5EF4-FFF2-40B4-BE49-F238E27FC236}">
                <a16:creationId xmlns:a16="http://schemas.microsoft.com/office/drawing/2014/main" id="{68511C38-FE93-455A-BCC5-383AF4464349}"/>
              </a:ext>
            </a:extLst>
          </p:cNvPr>
          <p:cNvPicPr>
            <a:picLocks noChangeAspect="1"/>
          </p:cNvPicPr>
          <p:nvPr/>
        </p:nvPicPr>
        <p:blipFill>
          <a:blip r:embed="rId5"/>
          <a:stretch>
            <a:fillRect/>
          </a:stretch>
        </p:blipFill>
        <p:spPr>
          <a:xfrm>
            <a:off x="2217281" y="2978733"/>
            <a:ext cx="1212298" cy="442941"/>
          </a:xfrm>
          <a:prstGeom prst="rect">
            <a:avLst/>
          </a:prstGeom>
        </p:spPr>
      </p:pic>
      <p:pic>
        <p:nvPicPr>
          <p:cNvPr id="46" name="Picture 45" descr="A close up of a sign&#10;&#10;Description automatically generated">
            <a:extLst>
              <a:ext uri="{FF2B5EF4-FFF2-40B4-BE49-F238E27FC236}">
                <a16:creationId xmlns:a16="http://schemas.microsoft.com/office/drawing/2014/main" id="{0D7CCE5D-DFCE-4953-A391-6D9E7A69B2B7}"/>
              </a:ext>
            </a:extLst>
          </p:cNvPr>
          <p:cNvPicPr>
            <a:picLocks noChangeAspect="1"/>
          </p:cNvPicPr>
          <p:nvPr/>
        </p:nvPicPr>
        <p:blipFill>
          <a:blip r:embed="rId6"/>
          <a:stretch>
            <a:fillRect/>
          </a:stretch>
        </p:blipFill>
        <p:spPr>
          <a:xfrm>
            <a:off x="7972043" y="570424"/>
            <a:ext cx="370261" cy="370261"/>
          </a:xfrm>
          <a:prstGeom prst="rect">
            <a:avLst/>
          </a:prstGeom>
        </p:spPr>
      </p:pic>
      <p:sp>
        <p:nvSpPr>
          <p:cNvPr id="34" name="TextBox 33">
            <a:extLst>
              <a:ext uri="{FF2B5EF4-FFF2-40B4-BE49-F238E27FC236}">
                <a16:creationId xmlns:a16="http://schemas.microsoft.com/office/drawing/2014/main" id="{28935818-CE3A-4FA3-A0B8-C1B7844F8A7E}"/>
              </a:ext>
            </a:extLst>
          </p:cNvPr>
          <p:cNvSpPr txBox="1"/>
          <p:nvPr/>
        </p:nvSpPr>
        <p:spPr>
          <a:xfrm>
            <a:off x="729105" y="2201975"/>
            <a:ext cx="135069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i="1" dirty="0"/>
              <a:t>Starter plate</a:t>
            </a:r>
          </a:p>
          <a:p>
            <a:pPr algn="l"/>
            <a:endParaRPr lang="en-US" b="1" i="1" dirty="0"/>
          </a:p>
        </p:txBody>
      </p:sp>
      <p:pic>
        <p:nvPicPr>
          <p:cNvPr id="36" name="Picture 35">
            <a:extLst>
              <a:ext uri="{FF2B5EF4-FFF2-40B4-BE49-F238E27FC236}">
                <a16:creationId xmlns:a16="http://schemas.microsoft.com/office/drawing/2014/main" id="{0ABBD67D-A10F-4598-A480-9009D2081504}"/>
              </a:ext>
            </a:extLst>
          </p:cNvPr>
          <p:cNvPicPr>
            <a:picLocks/>
          </p:cNvPicPr>
          <p:nvPr/>
        </p:nvPicPr>
        <p:blipFill>
          <a:blip r:embed="rId7"/>
          <a:stretch>
            <a:fillRect/>
          </a:stretch>
        </p:blipFill>
        <p:spPr>
          <a:xfrm>
            <a:off x="2532953" y="1931041"/>
            <a:ext cx="565507" cy="565507"/>
          </a:xfrm>
          <a:prstGeom prst="rect">
            <a:avLst/>
          </a:prstGeom>
        </p:spPr>
      </p:pic>
      <p:cxnSp>
        <p:nvCxnSpPr>
          <p:cNvPr id="41" name="Straight Connector 40">
            <a:extLst>
              <a:ext uri="{FF2B5EF4-FFF2-40B4-BE49-F238E27FC236}">
                <a16:creationId xmlns:a16="http://schemas.microsoft.com/office/drawing/2014/main" id="{5C314FEE-1CFA-4B3D-9E65-9452B95DE8AA}"/>
              </a:ext>
            </a:extLst>
          </p:cNvPr>
          <p:cNvCxnSpPr>
            <a:cxnSpLocks/>
          </p:cNvCxnSpPr>
          <p:nvPr/>
        </p:nvCxnSpPr>
        <p:spPr>
          <a:xfrm flipH="1" flipV="1">
            <a:off x="3721386" y="3089919"/>
            <a:ext cx="889223" cy="975276"/>
          </a:xfrm>
          <a:prstGeom prst="line">
            <a:avLst/>
          </a:prstGeom>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Straight Connector 41">
            <a:extLst>
              <a:ext uri="{FF2B5EF4-FFF2-40B4-BE49-F238E27FC236}">
                <a16:creationId xmlns:a16="http://schemas.microsoft.com/office/drawing/2014/main" id="{DDF95453-AD18-4CFF-9552-F3B82808255D}"/>
              </a:ext>
            </a:extLst>
          </p:cNvPr>
          <p:cNvCxnSpPr>
            <a:cxnSpLocks/>
          </p:cNvCxnSpPr>
          <p:nvPr/>
        </p:nvCxnSpPr>
        <p:spPr>
          <a:xfrm flipV="1">
            <a:off x="4610609" y="3079075"/>
            <a:ext cx="3915854" cy="986120"/>
          </a:xfrm>
          <a:prstGeom prst="line">
            <a:avLst/>
          </a:prstGeom>
          <a:ln w="12700" cap="flat" cmpd="sng" algn="ctr">
            <a:solidFill>
              <a:schemeClr val="tx1">
                <a:lumMod val="75000"/>
                <a:lumOff val="2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8" name="TextBox 47">
            <a:extLst>
              <a:ext uri="{FF2B5EF4-FFF2-40B4-BE49-F238E27FC236}">
                <a16:creationId xmlns:a16="http://schemas.microsoft.com/office/drawing/2014/main" id="{D25CF7B2-56C4-4BAF-A528-5AE7F1C76F42}"/>
              </a:ext>
            </a:extLst>
          </p:cNvPr>
          <p:cNvSpPr txBox="1"/>
          <p:nvPr/>
        </p:nvSpPr>
        <p:spPr>
          <a:xfrm>
            <a:off x="733129" y="3612981"/>
            <a:ext cx="135069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i="1" dirty="0" err="1"/>
              <a:t>pDG</a:t>
            </a:r>
            <a:r>
              <a:rPr lang="en-US" b="1" i="1" dirty="0"/>
              <a:t> plasmid</a:t>
            </a:r>
          </a:p>
        </p:txBody>
      </p:sp>
      <p:pic>
        <p:nvPicPr>
          <p:cNvPr id="50" name="Picture 49" descr="A picture containing cup, table, sitting, coffee&#10;&#10;Description automatically generated">
            <a:extLst>
              <a:ext uri="{FF2B5EF4-FFF2-40B4-BE49-F238E27FC236}">
                <a16:creationId xmlns:a16="http://schemas.microsoft.com/office/drawing/2014/main" id="{85268987-3B78-4146-BF58-03012E192823}"/>
              </a:ext>
            </a:extLst>
          </p:cNvPr>
          <p:cNvPicPr>
            <a:picLocks noChangeAspect="1"/>
          </p:cNvPicPr>
          <p:nvPr/>
        </p:nvPicPr>
        <p:blipFill>
          <a:blip r:embed="rId8"/>
          <a:stretch>
            <a:fillRect/>
          </a:stretch>
        </p:blipFill>
        <p:spPr>
          <a:xfrm>
            <a:off x="944563" y="2834235"/>
            <a:ext cx="667720" cy="778746"/>
          </a:xfrm>
          <a:prstGeom prst="rect">
            <a:avLst/>
          </a:prstGeom>
        </p:spPr>
      </p:pic>
      <p:sp>
        <p:nvSpPr>
          <p:cNvPr id="53" name="Google Shape;504;p55">
            <a:extLst>
              <a:ext uri="{FF2B5EF4-FFF2-40B4-BE49-F238E27FC236}">
                <a16:creationId xmlns:a16="http://schemas.microsoft.com/office/drawing/2014/main" id="{69017417-D093-49E9-BBBB-1E8B4EF73EA6}"/>
              </a:ext>
            </a:extLst>
          </p:cNvPr>
          <p:cNvSpPr txBox="1"/>
          <p:nvPr/>
        </p:nvSpPr>
        <p:spPr>
          <a:xfrm>
            <a:off x="3837224" y="565033"/>
            <a:ext cx="1719704" cy="38435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i="1" dirty="0"/>
              <a:t>Cut</a:t>
            </a:r>
            <a:endParaRPr sz="1600" b="1" i="1" dirty="0"/>
          </a:p>
        </p:txBody>
      </p:sp>
      <p:cxnSp>
        <p:nvCxnSpPr>
          <p:cNvPr id="55" name="Google Shape;506;p55">
            <a:extLst>
              <a:ext uri="{FF2B5EF4-FFF2-40B4-BE49-F238E27FC236}">
                <a16:creationId xmlns:a16="http://schemas.microsoft.com/office/drawing/2014/main" id="{B3631857-A271-42E7-B4F8-B40D8B370B88}"/>
              </a:ext>
            </a:extLst>
          </p:cNvPr>
          <p:cNvCxnSpPr>
            <a:cxnSpLocks/>
          </p:cNvCxnSpPr>
          <p:nvPr/>
        </p:nvCxnSpPr>
        <p:spPr>
          <a:xfrm>
            <a:off x="3842661" y="951459"/>
            <a:ext cx="2141206" cy="0"/>
          </a:xfrm>
          <a:prstGeom prst="straightConnector1">
            <a:avLst/>
          </a:prstGeom>
          <a:noFill/>
          <a:ln w="19050" cap="flat" cmpd="sng">
            <a:solidFill>
              <a:srgbClr val="FF9900"/>
            </a:solidFill>
            <a:prstDash val="solid"/>
            <a:round/>
            <a:headEnd type="none" w="med" len="med"/>
            <a:tailEnd type="none" w="med" len="med"/>
          </a:ln>
        </p:spPr>
      </p:cxnSp>
      <p:cxnSp>
        <p:nvCxnSpPr>
          <p:cNvPr id="56" name="Google Shape;507;p55">
            <a:extLst>
              <a:ext uri="{FF2B5EF4-FFF2-40B4-BE49-F238E27FC236}">
                <a16:creationId xmlns:a16="http://schemas.microsoft.com/office/drawing/2014/main" id="{4AC8B69C-27D9-4753-83AB-F73DC6BC6EF5}"/>
              </a:ext>
            </a:extLst>
          </p:cNvPr>
          <p:cNvCxnSpPr>
            <a:cxnSpLocks/>
          </p:cNvCxnSpPr>
          <p:nvPr/>
        </p:nvCxnSpPr>
        <p:spPr>
          <a:xfrm>
            <a:off x="6145097" y="951459"/>
            <a:ext cx="2186939" cy="0"/>
          </a:xfrm>
          <a:prstGeom prst="straightConnector1">
            <a:avLst/>
          </a:prstGeom>
          <a:noFill/>
          <a:ln w="19050" cap="flat" cmpd="sng">
            <a:solidFill>
              <a:srgbClr val="FF9900"/>
            </a:solidFill>
            <a:prstDash val="solid"/>
            <a:round/>
            <a:headEnd type="none" w="med" len="med"/>
            <a:tailEnd type="none" w="med" len="med"/>
          </a:ln>
        </p:spPr>
      </p:cxnSp>
      <p:pic>
        <p:nvPicPr>
          <p:cNvPr id="58" name="Picture 57" descr="A picture containing clock&#10;&#10;Description automatically generated">
            <a:extLst>
              <a:ext uri="{FF2B5EF4-FFF2-40B4-BE49-F238E27FC236}">
                <a16:creationId xmlns:a16="http://schemas.microsoft.com/office/drawing/2014/main" id="{6C7D0A77-D59B-443A-9C6A-DFE920FCF588}"/>
              </a:ext>
            </a:extLst>
          </p:cNvPr>
          <p:cNvPicPr>
            <a:picLocks noChangeAspect="1"/>
          </p:cNvPicPr>
          <p:nvPr/>
        </p:nvPicPr>
        <p:blipFill>
          <a:blip r:embed="rId5"/>
          <a:stretch>
            <a:fillRect/>
          </a:stretch>
        </p:blipFill>
        <p:spPr>
          <a:xfrm>
            <a:off x="4114977" y="1644278"/>
            <a:ext cx="1620919" cy="586739"/>
          </a:xfrm>
          <a:prstGeom prst="rect">
            <a:avLst/>
          </a:prstGeom>
        </p:spPr>
      </p:pic>
      <p:pic>
        <p:nvPicPr>
          <p:cNvPr id="59" name="Picture 58" descr="A picture containing object, clock&#10;&#10;Description automatically generated">
            <a:extLst>
              <a:ext uri="{FF2B5EF4-FFF2-40B4-BE49-F238E27FC236}">
                <a16:creationId xmlns:a16="http://schemas.microsoft.com/office/drawing/2014/main" id="{7D8C9877-3E55-4CD7-836C-186F8CC4A752}"/>
              </a:ext>
            </a:extLst>
          </p:cNvPr>
          <p:cNvPicPr>
            <a:picLocks noChangeAspect="1"/>
          </p:cNvPicPr>
          <p:nvPr/>
        </p:nvPicPr>
        <p:blipFill rotWithShape="1">
          <a:blip r:embed="rId9"/>
          <a:srcRect l="14721"/>
          <a:stretch/>
        </p:blipFill>
        <p:spPr>
          <a:xfrm rot="20088340">
            <a:off x="3961419" y="1581258"/>
            <a:ext cx="893666" cy="130187"/>
          </a:xfrm>
          <a:prstGeom prst="rect">
            <a:avLst/>
          </a:prstGeom>
        </p:spPr>
      </p:pic>
      <p:pic>
        <p:nvPicPr>
          <p:cNvPr id="60" name="Picture 59" descr="A picture containing object, clock&#10;&#10;Description automatically generated">
            <a:extLst>
              <a:ext uri="{FF2B5EF4-FFF2-40B4-BE49-F238E27FC236}">
                <a16:creationId xmlns:a16="http://schemas.microsoft.com/office/drawing/2014/main" id="{14C967F2-2EAE-4354-BA9F-F582E54F69A1}"/>
              </a:ext>
            </a:extLst>
          </p:cNvPr>
          <p:cNvPicPr>
            <a:picLocks noChangeAspect="1"/>
          </p:cNvPicPr>
          <p:nvPr/>
        </p:nvPicPr>
        <p:blipFill rotWithShape="1">
          <a:blip r:embed="rId9"/>
          <a:srcRect l="17229" r="16233"/>
          <a:stretch/>
        </p:blipFill>
        <p:spPr>
          <a:xfrm rot="1281773">
            <a:off x="5000168" y="1564084"/>
            <a:ext cx="697264" cy="130187"/>
          </a:xfrm>
          <a:prstGeom prst="rect">
            <a:avLst/>
          </a:prstGeom>
        </p:spPr>
      </p:pic>
      <p:pic>
        <p:nvPicPr>
          <p:cNvPr id="61" name="Picture 60" descr="A picture containing object, clock&#10;&#10;Description automatically generated">
            <a:extLst>
              <a:ext uri="{FF2B5EF4-FFF2-40B4-BE49-F238E27FC236}">
                <a16:creationId xmlns:a16="http://schemas.microsoft.com/office/drawing/2014/main" id="{E6C0F5B4-DD00-4C34-A7A3-86018233114B}"/>
              </a:ext>
            </a:extLst>
          </p:cNvPr>
          <p:cNvPicPr>
            <a:picLocks noChangeAspect="1"/>
          </p:cNvPicPr>
          <p:nvPr/>
        </p:nvPicPr>
        <p:blipFill rotWithShape="1">
          <a:blip r:embed="rId9"/>
          <a:srcRect l="17234" r="7777"/>
          <a:stretch/>
        </p:blipFill>
        <p:spPr>
          <a:xfrm>
            <a:off x="7606548" y="1494298"/>
            <a:ext cx="823673" cy="136457"/>
          </a:xfrm>
          <a:prstGeom prst="rect">
            <a:avLst/>
          </a:prstGeom>
        </p:spPr>
      </p:pic>
      <p:pic>
        <p:nvPicPr>
          <p:cNvPr id="62" name="Picture 61" descr="A picture containing object, clock&#10;&#10;Description automatically generated">
            <a:extLst>
              <a:ext uri="{FF2B5EF4-FFF2-40B4-BE49-F238E27FC236}">
                <a16:creationId xmlns:a16="http://schemas.microsoft.com/office/drawing/2014/main" id="{DCF7DDBF-44FC-4FEA-84BA-AFDD8690FB75}"/>
              </a:ext>
            </a:extLst>
          </p:cNvPr>
          <p:cNvPicPr>
            <a:picLocks noChangeAspect="1"/>
          </p:cNvPicPr>
          <p:nvPr/>
        </p:nvPicPr>
        <p:blipFill rotWithShape="1">
          <a:blip r:embed="rId9"/>
          <a:srcRect l="14721" r="1640"/>
          <a:stretch/>
        </p:blipFill>
        <p:spPr>
          <a:xfrm>
            <a:off x="6145097" y="1497054"/>
            <a:ext cx="918690" cy="136457"/>
          </a:xfrm>
          <a:prstGeom prst="rect">
            <a:avLst/>
          </a:prstGeom>
        </p:spPr>
      </p:pic>
      <p:pic>
        <p:nvPicPr>
          <p:cNvPr id="63" name="Picture 62" descr="A picture containing object, clock, drawing&#10;&#10;Description automatically generated">
            <a:extLst>
              <a:ext uri="{FF2B5EF4-FFF2-40B4-BE49-F238E27FC236}">
                <a16:creationId xmlns:a16="http://schemas.microsoft.com/office/drawing/2014/main" id="{F95B610F-93FD-4B35-BE13-FD59B741F938}"/>
              </a:ext>
            </a:extLst>
          </p:cNvPr>
          <p:cNvPicPr>
            <a:picLocks noChangeAspect="1"/>
          </p:cNvPicPr>
          <p:nvPr/>
        </p:nvPicPr>
        <p:blipFill rotWithShape="1">
          <a:blip r:embed="rId10"/>
          <a:srcRect l="49266"/>
          <a:stretch/>
        </p:blipFill>
        <p:spPr>
          <a:xfrm>
            <a:off x="7061501" y="1143198"/>
            <a:ext cx="550182" cy="134723"/>
          </a:xfrm>
          <a:prstGeom prst="rect">
            <a:avLst/>
          </a:prstGeom>
        </p:spPr>
      </p:pic>
      <p:pic>
        <p:nvPicPr>
          <p:cNvPr id="64" name="Picture 63" descr="A picture containing object, clock&#10;&#10;Description automatically generated">
            <a:extLst>
              <a:ext uri="{FF2B5EF4-FFF2-40B4-BE49-F238E27FC236}">
                <a16:creationId xmlns:a16="http://schemas.microsoft.com/office/drawing/2014/main" id="{45DE9C6A-92BB-4932-BB9C-261192A24DAC}"/>
              </a:ext>
            </a:extLst>
          </p:cNvPr>
          <p:cNvPicPr>
            <a:picLocks noChangeAspect="1"/>
          </p:cNvPicPr>
          <p:nvPr/>
        </p:nvPicPr>
        <p:blipFill rotWithShape="1">
          <a:blip r:embed="rId9"/>
          <a:srcRect l="17234" r="36153"/>
          <a:stretch/>
        </p:blipFill>
        <p:spPr>
          <a:xfrm>
            <a:off x="7606548" y="1140373"/>
            <a:ext cx="511998" cy="136457"/>
          </a:xfrm>
          <a:prstGeom prst="rect">
            <a:avLst/>
          </a:prstGeom>
        </p:spPr>
      </p:pic>
      <p:pic>
        <p:nvPicPr>
          <p:cNvPr id="65" name="Picture 64" descr="A picture containing object, clock&#10;&#10;Description automatically generated">
            <a:extLst>
              <a:ext uri="{FF2B5EF4-FFF2-40B4-BE49-F238E27FC236}">
                <a16:creationId xmlns:a16="http://schemas.microsoft.com/office/drawing/2014/main" id="{DBCB9542-B247-42E0-B33C-5688564FFC86}"/>
              </a:ext>
            </a:extLst>
          </p:cNvPr>
          <p:cNvPicPr>
            <a:picLocks noChangeAspect="1"/>
          </p:cNvPicPr>
          <p:nvPr/>
        </p:nvPicPr>
        <p:blipFill rotWithShape="1">
          <a:blip r:embed="rId9"/>
          <a:srcRect l="51998" r="1640"/>
          <a:stretch/>
        </p:blipFill>
        <p:spPr>
          <a:xfrm>
            <a:off x="6554544" y="1143129"/>
            <a:ext cx="509242" cy="136457"/>
          </a:xfrm>
          <a:prstGeom prst="rect">
            <a:avLst/>
          </a:prstGeom>
        </p:spPr>
      </p:pic>
      <p:pic>
        <p:nvPicPr>
          <p:cNvPr id="66" name="Picture 65" descr="A picture containing object, clock&#10;&#10;Description automatically generated">
            <a:extLst>
              <a:ext uri="{FF2B5EF4-FFF2-40B4-BE49-F238E27FC236}">
                <a16:creationId xmlns:a16="http://schemas.microsoft.com/office/drawing/2014/main" id="{123C044E-2F3F-422D-89DF-F1B7DE2754F3}"/>
              </a:ext>
            </a:extLst>
          </p:cNvPr>
          <p:cNvPicPr>
            <a:picLocks noChangeAspect="1"/>
          </p:cNvPicPr>
          <p:nvPr/>
        </p:nvPicPr>
        <p:blipFill rotWithShape="1">
          <a:blip r:embed="rId9"/>
          <a:srcRect l="17233" r="7527"/>
          <a:stretch/>
        </p:blipFill>
        <p:spPr>
          <a:xfrm>
            <a:off x="7603792" y="2040977"/>
            <a:ext cx="826429" cy="136457"/>
          </a:xfrm>
          <a:prstGeom prst="rect">
            <a:avLst/>
          </a:prstGeom>
        </p:spPr>
      </p:pic>
      <p:pic>
        <p:nvPicPr>
          <p:cNvPr id="67" name="Picture 66" descr="A picture containing object, clock&#10;&#10;Description automatically generated">
            <a:extLst>
              <a:ext uri="{FF2B5EF4-FFF2-40B4-BE49-F238E27FC236}">
                <a16:creationId xmlns:a16="http://schemas.microsoft.com/office/drawing/2014/main" id="{6FF60AE1-D01F-4CFB-86F4-3B63FA93D73C}"/>
              </a:ext>
            </a:extLst>
          </p:cNvPr>
          <p:cNvPicPr>
            <a:picLocks noChangeAspect="1"/>
          </p:cNvPicPr>
          <p:nvPr/>
        </p:nvPicPr>
        <p:blipFill rotWithShape="1">
          <a:blip r:embed="rId9"/>
          <a:srcRect l="14721" r="1640"/>
          <a:stretch/>
        </p:blipFill>
        <p:spPr>
          <a:xfrm>
            <a:off x="6142341" y="2043733"/>
            <a:ext cx="918690" cy="136457"/>
          </a:xfrm>
          <a:prstGeom prst="rect">
            <a:avLst/>
          </a:prstGeom>
        </p:spPr>
      </p:pic>
      <p:pic>
        <p:nvPicPr>
          <p:cNvPr id="68" name="Picture 67" descr="A picture containing object, clock, drawing&#10;&#10;Description automatically generated">
            <a:extLst>
              <a:ext uri="{FF2B5EF4-FFF2-40B4-BE49-F238E27FC236}">
                <a16:creationId xmlns:a16="http://schemas.microsoft.com/office/drawing/2014/main" id="{3A46548D-33DA-424F-AA51-DE5625052071}"/>
              </a:ext>
            </a:extLst>
          </p:cNvPr>
          <p:cNvPicPr>
            <a:picLocks noChangeAspect="1"/>
          </p:cNvPicPr>
          <p:nvPr/>
        </p:nvPicPr>
        <p:blipFill rotWithShape="1">
          <a:blip r:embed="rId10"/>
          <a:srcRect l="49266"/>
          <a:stretch/>
        </p:blipFill>
        <p:spPr>
          <a:xfrm>
            <a:off x="7058745" y="2045237"/>
            <a:ext cx="550182" cy="134723"/>
          </a:xfrm>
          <a:prstGeom prst="rect">
            <a:avLst/>
          </a:prstGeom>
        </p:spPr>
      </p:pic>
      <p:sp>
        <p:nvSpPr>
          <p:cNvPr id="69" name="Cross 68">
            <a:extLst>
              <a:ext uri="{FF2B5EF4-FFF2-40B4-BE49-F238E27FC236}">
                <a16:creationId xmlns:a16="http://schemas.microsoft.com/office/drawing/2014/main" id="{4EF85D0D-5FED-45DB-8252-566E61B619D7}"/>
              </a:ext>
            </a:extLst>
          </p:cNvPr>
          <p:cNvSpPr/>
          <p:nvPr/>
        </p:nvSpPr>
        <p:spPr>
          <a:xfrm>
            <a:off x="7296776" y="1353803"/>
            <a:ext cx="63975" cy="63975"/>
          </a:xfrm>
          <a:prstGeom prst="plus">
            <a:avLst>
              <a:gd name="adj" fmla="val 46251"/>
            </a:avLst>
          </a:prstGeom>
          <a:solidFill>
            <a:schemeClr val="tx1">
              <a:lumMod val="75000"/>
              <a:lumOff val="25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69" descr="A close up of a logo&#10;&#10;Description automatically generated">
            <a:extLst>
              <a:ext uri="{FF2B5EF4-FFF2-40B4-BE49-F238E27FC236}">
                <a16:creationId xmlns:a16="http://schemas.microsoft.com/office/drawing/2014/main" id="{FD516F2E-4D28-4987-BFFA-EEC94FD80576}"/>
              </a:ext>
            </a:extLst>
          </p:cNvPr>
          <p:cNvPicPr>
            <a:picLocks noChangeAspect="1"/>
          </p:cNvPicPr>
          <p:nvPr/>
        </p:nvPicPr>
        <p:blipFill rotWithShape="1">
          <a:blip r:embed="rId11"/>
          <a:srcRect l="26060" r="38047"/>
          <a:stretch/>
        </p:blipFill>
        <p:spPr>
          <a:xfrm rot="5400000">
            <a:off x="7175156" y="1695196"/>
            <a:ext cx="313643" cy="190790"/>
          </a:xfrm>
          <a:prstGeom prst="rect">
            <a:avLst/>
          </a:prstGeom>
        </p:spPr>
      </p:pic>
      <p:cxnSp>
        <p:nvCxnSpPr>
          <p:cNvPr id="71" name="Straight Connector 70">
            <a:extLst>
              <a:ext uri="{FF2B5EF4-FFF2-40B4-BE49-F238E27FC236}">
                <a16:creationId xmlns:a16="http://schemas.microsoft.com/office/drawing/2014/main" id="{63A96769-9D2E-4983-843C-6BE46A3041FE}"/>
              </a:ext>
            </a:extLst>
          </p:cNvPr>
          <p:cNvCxnSpPr>
            <a:cxnSpLocks/>
          </p:cNvCxnSpPr>
          <p:nvPr/>
        </p:nvCxnSpPr>
        <p:spPr>
          <a:xfrm>
            <a:off x="6554544" y="1102488"/>
            <a:ext cx="0" cy="589499"/>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A6A9291-9CBD-454D-A329-386B9B2BC885}"/>
              </a:ext>
            </a:extLst>
          </p:cNvPr>
          <p:cNvCxnSpPr>
            <a:cxnSpLocks/>
          </p:cNvCxnSpPr>
          <p:nvPr/>
        </p:nvCxnSpPr>
        <p:spPr>
          <a:xfrm>
            <a:off x="7069297" y="1102488"/>
            <a:ext cx="0" cy="589499"/>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3F2D8B4-F959-4075-9E2F-99E6B92AC11E}"/>
              </a:ext>
            </a:extLst>
          </p:cNvPr>
          <p:cNvCxnSpPr>
            <a:cxnSpLocks/>
          </p:cNvCxnSpPr>
          <p:nvPr/>
        </p:nvCxnSpPr>
        <p:spPr>
          <a:xfrm>
            <a:off x="7603792" y="1102488"/>
            <a:ext cx="0" cy="589499"/>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22E5741-2903-459B-844B-6C5D09403256}"/>
              </a:ext>
            </a:extLst>
          </p:cNvPr>
          <p:cNvCxnSpPr>
            <a:cxnSpLocks/>
          </p:cNvCxnSpPr>
          <p:nvPr/>
        </p:nvCxnSpPr>
        <p:spPr>
          <a:xfrm>
            <a:off x="8118546" y="1102488"/>
            <a:ext cx="0" cy="589499"/>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5" name="Picture 44" descr="A close up of a sign&#10;&#10;Description automatically generated">
            <a:extLst>
              <a:ext uri="{FF2B5EF4-FFF2-40B4-BE49-F238E27FC236}">
                <a16:creationId xmlns:a16="http://schemas.microsoft.com/office/drawing/2014/main" id="{D64DC39C-0EC6-41E8-81E0-A923801D0B27}"/>
              </a:ext>
            </a:extLst>
          </p:cNvPr>
          <p:cNvPicPr>
            <a:picLocks noChangeAspect="1"/>
          </p:cNvPicPr>
          <p:nvPr/>
        </p:nvPicPr>
        <p:blipFill>
          <a:blip r:embed="rId6"/>
          <a:stretch>
            <a:fillRect/>
          </a:stretch>
        </p:blipFill>
        <p:spPr>
          <a:xfrm>
            <a:off x="5599558" y="584821"/>
            <a:ext cx="370261" cy="370261"/>
          </a:xfrm>
          <a:prstGeom prst="rect">
            <a:avLst/>
          </a:prstGeom>
        </p:spPr>
      </p:pic>
      <p:sp>
        <p:nvSpPr>
          <p:cNvPr id="54" name="Google Shape;505;p55">
            <a:extLst>
              <a:ext uri="{FF2B5EF4-FFF2-40B4-BE49-F238E27FC236}">
                <a16:creationId xmlns:a16="http://schemas.microsoft.com/office/drawing/2014/main" id="{7151B1CA-68D1-47E3-97D3-37483AA99311}"/>
              </a:ext>
            </a:extLst>
          </p:cNvPr>
          <p:cNvSpPr txBox="1"/>
          <p:nvPr/>
        </p:nvSpPr>
        <p:spPr>
          <a:xfrm>
            <a:off x="6145097" y="565033"/>
            <a:ext cx="2285124" cy="38435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i="1" dirty="0"/>
              <a:t>Repair</a:t>
            </a:r>
            <a:endParaRPr sz="1600" b="1" i="1" dirty="0"/>
          </a:p>
        </p:txBody>
      </p:sp>
      <p:sp>
        <p:nvSpPr>
          <p:cNvPr id="75" name="Octagon 74">
            <a:extLst>
              <a:ext uri="{FF2B5EF4-FFF2-40B4-BE49-F238E27FC236}">
                <a16:creationId xmlns:a16="http://schemas.microsoft.com/office/drawing/2014/main" id="{327F4C0E-F9A1-4767-9D9B-556B27DF799E}"/>
              </a:ext>
            </a:extLst>
          </p:cNvPr>
          <p:cNvSpPr/>
          <p:nvPr/>
        </p:nvSpPr>
        <p:spPr>
          <a:xfrm>
            <a:off x="7227039" y="1089041"/>
            <a:ext cx="213594" cy="213594"/>
          </a:xfrm>
          <a:prstGeom prst="octagon">
            <a:avLst/>
          </a:prstGeom>
          <a:solidFill>
            <a:srgbClr val="D9312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000"/>
              </a:spcBef>
            </a:pPr>
            <a:endParaRPr lang="en-US" sz="900" b="1" dirty="0">
              <a:latin typeface="Arial Narrow" panose="020B0606020202030204" pitchFamily="34" charset="0"/>
            </a:endParaRPr>
          </a:p>
        </p:txBody>
      </p:sp>
      <p:sp>
        <p:nvSpPr>
          <p:cNvPr id="76" name="Octagon 75">
            <a:extLst>
              <a:ext uri="{FF2B5EF4-FFF2-40B4-BE49-F238E27FC236}">
                <a16:creationId xmlns:a16="http://schemas.microsoft.com/office/drawing/2014/main" id="{47E6C502-7D91-4C2B-A98A-F84BACDBA528}"/>
              </a:ext>
            </a:extLst>
          </p:cNvPr>
          <p:cNvSpPr/>
          <p:nvPr/>
        </p:nvSpPr>
        <p:spPr>
          <a:xfrm>
            <a:off x="7221966" y="2008376"/>
            <a:ext cx="213594" cy="213594"/>
          </a:xfrm>
          <a:prstGeom prst="octagon">
            <a:avLst/>
          </a:prstGeom>
          <a:solidFill>
            <a:srgbClr val="D9312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000"/>
              </a:spcBef>
            </a:pPr>
            <a:endParaRPr lang="en-US" sz="900" b="1" dirty="0">
              <a:latin typeface="Arial Narrow" panose="020B0606020202030204" pitchFamily="34" charset="0"/>
            </a:endParaRPr>
          </a:p>
        </p:txBody>
      </p:sp>
      <p:pic>
        <p:nvPicPr>
          <p:cNvPr id="78" name="Picture 77" descr="A close up of a mans face&#10;&#10;Description automatically generated">
            <a:extLst>
              <a:ext uri="{FF2B5EF4-FFF2-40B4-BE49-F238E27FC236}">
                <a16:creationId xmlns:a16="http://schemas.microsoft.com/office/drawing/2014/main" id="{84B44606-F537-49D2-981F-963687E3700F}"/>
              </a:ext>
            </a:extLst>
          </p:cNvPr>
          <p:cNvPicPr>
            <a:picLocks noChangeAspect="1"/>
          </p:cNvPicPr>
          <p:nvPr/>
        </p:nvPicPr>
        <p:blipFill rotWithShape="1">
          <a:blip r:embed="rId3"/>
          <a:srcRect l="28112" t="37593" r="32094" b="13517"/>
          <a:stretch/>
        </p:blipFill>
        <p:spPr>
          <a:xfrm>
            <a:off x="2432658" y="1092754"/>
            <a:ext cx="785909" cy="731833"/>
          </a:xfrm>
          <a:prstGeom prst="rect">
            <a:avLst/>
          </a:prstGeom>
        </p:spPr>
      </p:pic>
      <p:grpSp>
        <p:nvGrpSpPr>
          <p:cNvPr id="79" name="Group 78">
            <a:extLst>
              <a:ext uri="{FF2B5EF4-FFF2-40B4-BE49-F238E27FC236}">
                <a16:creationId xmlns:a16="http://schemas.microsoft.com/office/drawing/2014/main" id="{1A5D230C-E6F6-4796-9BA0-DBC4F765FACC}"/>
              </a:ext>
            </a:extLst>
          </p:cNvPr>
          <p:cNvGrpSpPr/>
          <p:nvPr/>
        </p:nvGrpSpPr>
        <p:grpSpPr>
          <a:xfrm>
            <a:off x="2302568" y="3674198"/>
            <a:ext cx="1068302" cy="145897"/>
            <a:chOff x="6371981" y="1533658"/>
            <a:chExt cx="1564002" cy="213594"/>
          </a:xfrm>
        </p:grpSpPr>
        <p:pic>
          <p:nvPicPr>
            <p:cNvPr id="80" name="Picture 79" descr="A picture containing object, clock, drawing&#10;&#10;Description automatically generated">
              <a:extLst>
                <a:ext uri="{FF2B5EF4-FFF2-40B4-BE49-F238E27FC236}">
                  <a16:creationId xmlns:a16="http://schemas.microsoft.com/office/drawing/2014/main" id="{31A12207-3DA2-4815-B93C-C966DEF6BD4A}"/>
                </a:ext>
              </a:extLst>
            </p:cNvPr>
            <p:cNvPicPr>
              <a:picLocks noChangeAspect="1"/>
            </p:cNvPicPr>
            <p:nvPr/>
          </p:nvPicPr>
          <p:blipFill rotWithShape="1">
            <a:blip r:embed="rId10"/>
            <a:srcRect l="49266"/>
            <a:stretch/>
          </p:blipFill>
          <p:spPr>
            <a:xfrm>
              <a:off x="6878938" y="1587815"/>
              <a:ext cx="550182" cy="134723"/>
            </a:xfrm>
            <a:prstGeom prst="rect">
              <a:avLst/>
            </a:prstGeom>
          </p:spPr>
        </p:pic>
        <p:pic>
          <p:nvPicPr>
            <p:cNvPr id="81" name="Picture 80" descr="A picture containing object, clock&#10;&#10;Description automatically generated">
              <a:extLst>
                <a:ext uri="{FF2B5EF4-FFF2-40B4-BE49-F238E27FC236}">
                  <a16:creationId xmlns:a16="http://schemas.microsoft.com/office/drawing/2014/main" id="{EF6059A2-12ED-49E5-BB42-7B2A5C1ADC6F}"/>
                </a:ext>
              </a:extLst>
            </p:cNvPr>
            <p:cNvPicPr>
              <a:picLocks noChangeAspect="1"/>
            </p:cNvPicPr>
            <p:nvPr/>
          </p:nvPicPr>
          <p:blipFill rotWithShape="1">
            <a:blip r:embed="rId9"/>
            <a:srcRect l="17234" r="36153"/>
            <a:stretch/>
          </p:blipFill>
          <p:spPr>
            <a:xfrm>
              <a:off x="7423985" y="1584990"/>
              <a:ext cx="511998" cy="136457"/>
            </a:xfrm>
            <a:prstGeom prst="rect">
              <a:avLst/>
            </a:prstGeom>
          </p:spPr>
        </p:pic>
        <p:pic>
          <p:nvPicPr>
            <p:cNvPr id="82" name="Picture 81" descr="A picture containing object, clock&#10;&#10;Description automatically generated">
              <a:extLst>
                <a:ext uri="{FF2B5EF4-FFF2-40B4-BE49-F238E27FC236}">
                  <a16:creationId xmlns:a16="http://schemas.microsoft.com/office/drawing/2014/main" id="{4FBB3852-E25E-4D26-B061-A35D5CCD3533}"/>
                </a:ext>
              </a:extLst>
            </p:cNvPr>
            <p:cNvPicPr>
              <a:picLocks noChangeAspect="1"/>
            </p:cNvPicPr>
            <p:nvPr/>
          </p:nvPicPr>
          <p:blipFill rotWithShape="1">
            <a:blip r:embed="rId9"/>
            <a:srcRect l="51998" r="1640"/>
            <a:stretch/>
          </p:blipFill>
          <p:spPr>
            <a:xfrm>
              <a:off x="6371981" y="1587746"/>
              <a:ext cx="509242" cy="136457"/>
            </a:xfrm>
            <a:prstGeom prst="rect">
              <a:avLst/>
            </a:prstGeom>
          </p:spPr>
        </p:pic>
        <p:sp>
          <p:nvSpPr>
            <p:cNvPr id="83" name="Octagon 82">
              <a:extLst>
                <a:ext uri="{FF2B5EF4-FFF2-40B4-BE49-F238E27FC236}">
                  <a16:creationId xmlns:a16="http://schemas.microsoft.com/office/drawing/2014/main" id="{FA8EB9C2-485C-4E85-90F6-83CBF66F285A}"/>
                </a:ext>
              </a:extLst>
            </p:cNvPr>
            <p:cNvSpPr/>
            <p:nvPr/>
          </p:nvSpPr>
          <p:spPr>
            <a:xfrm>
              <a:off x="7044476" y="1533658"/>
              <a:ext cx="213594" cy="213594"/>
            </a:xfrm>
            <a:prstGeom prst="octagon">
              <a:avLst/>
            </a:prstGeom>
            <a:solidFill>
              <a:srgbClr val="D9312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000"/>
                </a:spcBef>
              </a:pPr>
              <a:endParaRPr lang="en-US" sz="900" b="1" dirty="0">
                <a:latin typeface="Arial Narrow" panose="020B0606020202030204" pitchFamily="34" charset="0"/>
              </a:endParaRPr>
            </a:p>
          </p:txBody>
        </p:sp>
      </p:grpSp>
      <p:grpSp>
        <p:nvGrpSpPr>
          <p:cNvPr id="28" name="Group 27">
            <a:extLst>
              <a:ext uri="{FF2B5EF4-FFF2-40B4-BE49-F238E27FC236}">
                <a16:creationId xmlns:a16="http://schemas.microsoft.com/office/drawing/2014/main" id="{B8C6D459-FFBD-472C-866E-0CDDB210497D}"/>
              </a:ext>
            </a:extLst>
          </p:cNvPr>
          <p:cNvGrpSpPr/>
          <p:nvPr/>
        </p:nvGrpSpPr>
        <p:grpSpPr>
          <a:xfrm>
            <a:off x="660970" y="1200619"/>
            <a:ext cx="1383783" cy="948995"/>
            <a:chOff x="263996" y="1534223"/>
            <a:chExt cx="1862309" cy="1277167"/>
          </a:xfrm>
        </p:grpSpPr>
        <p:pic>
          <p:nvPicPr>
            <p:cNvPr id="84" name="Picture 83" descr="A picture containing table, cup, sitting, computer&#10;&#10;Description automatically generated">
              <a:extLst>
                <a:ext uri="{FF2B5EF4-FFF2-40B4-BE49-F238E27FC236}">
                  <a16:creationId xmlns:a16="http://schemas.microsoft.com/office/drawing/2014/main" id="{677F32BD-CE92-40D7-BCD7-1978E6C27FFA}"/>
                </a:ext>
              </a:extLst>
            </p:cNvPr>
            <p:cNvPicPr>
              <a:picLocks noChangeAspect="1"/>
            </p:cNvPicPr>
            <p:nvPr/>
          </p:nvPicPr>
          <p:blipFill>
            <a:blip r:embed="rId12"/>
            <a:stretch>
              <a:fillRect/>
            </a:stretch>
          </p:blipFill>
          <p:spPr>
            <a:xfrm>
              <a:off x="263996" y="1960151"/>
              <a:ext cx="1221609" cy="851239"/>
            </a:xfrm>
            <a:prstGeom prst="rect">
              <a:avLst/>
            </a:prstGeom>
          </p:spPr>
        </p:pic>
        <p:grpSp>
          <p:nvGrpSpPr>
            <p:cNvPr id="85" name="Group 84">
              <a:extLst>
                <a:ext uri="{FF2B5EF4-FFF2-40B4-BE49-F238E27FC236}">
                  <a16:creationId xmlns:a16="http://schemas.microsoft.com/office/drawing/2014/main" id="{0AC85D25-7E1F-47D6-9663-9F11F26A90AC}"/>
                </a:ext>
              </a:extLst>
            </p:cNvPr>
            <p:cNvGrpSpPr/>
            <p:nvPr/>
          </p:nvGrpSpPr>
          <p:grpSpPr>
            <a:xfrm>
              <a:off x="798297" y="1534223"/>
              <a:ext cx="1328008" cy="1020032"/>
              <a:chOff x="1274594" y="1994323"/>
              <a:chExt cx="3602590" cy="2767119"/>
            </a:xfrm>
          </p:grpSpPr>
          <p:grpSp>
            <p:nvGrpSpPr>
              <p:cNvPr id="86" name="Group 85">
                <a:extLst>
                  <a:ext uri="{FF2B5EF4-FFF2-40B4-BE49-F238E27FC236}">
                    <a16:creationId xmlns:a16="http://schemas.microsoft.com/office/drawing/2014/main" id="{2808E651-3DCB-457E-822F-DF592E551CF6}"/>
                  </a:ext>
                </a:extLst>
              </p:cNvPr>
              <p:cNvGrpSpPr/>
              <p:nvPr/>
            </p:nvGrpSpPr>
            <p:grpSpPr>
              <a:xfrm rot="19279733" flipH="1">
                <a:off x="1274594" y="2385048"/>
                <a:ext cx="3539304" cy="2376394"/>
                <a:chOff x="4145702" y="1645725"/>
                <a:chExt cx="5143502" cy="3453500"/>
              </a:xfrm>
            </p:grpSpPr>
            <p:sp>
              <p:nvSpPr>
                <p:cNvPr id="88" name="Oval 87">
                  <a:extLst>
                    <a:ext uri="{FF2B5EF4-FFF2-40B4-BE49-F238E27FC236}">
                      <a16:creationId xmlns:a16="http://schemas.microsoft.com/office/drawing/2014/main" id="{F3197C68-C963-4211-B589-DD1BEFF81B38}"/>
                    </a:ext>
                  </a:extLst>
                </p:cNvPr>
                <p:cNvSpPr/>
                <p:nvPr/>
              </p:nvSpPr>
              <p:spPr>
                <a:xfrm>
                  <a:off x="4145702" y="1645725"/>
                  <a:ext cx="3453500" cy="3453500"/>
                </a:xfrm>
                <a:prstGeom prst="ellipse">
                  <a:avLst/>
                </a:prstGeom>
                <a:solidFill>
                  <a:schemeClr val="bg1">
                    <a:lumMod val="9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id="{38BFB30C-65DD-495C-989B-BFB648C73DC6}"/>
                    </a:ext>
                  </a:extLst>
                </p:cNvPr>
                <p:cNvCxnSpPr>
                  <a:cxnSpLocks/>
                </p:cNvCxnSpPr>
                <p:nvPr/>
              </p:nvCxnSpPr>
              <p:spPr>
                <a:xfrm flipH="1" flipV="1">
                  <a:off x="6670054" y="1840150"/>
                  <a:ext cx="2619150" cy="1166829"/>
                </a:xfrm>
                <a:prstGeom prst="line">
                  <a:avLst/>
                </a:prstGeom>
                <a:ln w="1270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3787CD48-CE23-4BB0-BB1D-9B9062A2F0AE}"/>
                    </a:ext>
                  </a:extLst>
                </p:cNvPr>
                <p:cNvCxnSpPr>
                  <a:cxnSpLocks/>
                </p:cNvCxnSpPr>
                <p:nvPr/>
              </p:nvCxnSpPr>
              <p:spPr>
                <a:xfrm flipH="1">
                  <a:off x="6987144" y="3006978"/>
                  <a:ext cx="2302059" cy="1689313"/>
                </a:xfrm>
                <a:prstGeom prst="line">
                  <a:avLst/>
                </a:prstGeom>
                <a:ln w="1270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pic>
            <p:nvPicPr>
              <p:cNvPr id="87" name="Picture 86" descr="A close up of a logo&#10;&#10;Description automatically generated">
                <a:extLst>
                  <a:ext uri="{FF2B5EF4-FFF2-40B4-BE49-F238E27FC236}">
                    <a16:creationId xmlns:a16="http://schemas.microsoft.com/office/drawing/2014/main" id="{9F0B023D-DC1E-4C97-B281-92E1E67B2C73}"/>
                  </a:ext>
                </a:extLst>
              </p:cNvPr>
              <p:cNvPicPr>
                <a:picLocks noChangeAspect="1"/>
              </p:cNvPicPr>
              <p:nvPr/>
            </p:nvPicPr>
            <p:blipFill>
              <a:blip r:embed="rId13"/>
              <a:stretch>
                <a:fillRect/>
              </a:stretch>
            </p:blipFill>
            <p:spPr>
              <a:xfrm rot="19067671">
                <a:off x="2193360" y="1994323"/>
                <a:ext cx="2683824" cy="2671514"/>
              </a:xfrm>
              <a:prstGeom prst="rect">
                <a:avLst/>
              </a:prstGeom>
            </p:spPr>
          </p:pic>
        </p:grpSp>
        <p:pic>
          <p:nvPicPr>
            <p:cNvPr id="91" name="Picture 90">
              <a:extLst>
                <a:ext uri="{FF2B5EF4-FFF2-40B4-BE49-F238E27FC236}">
                  <a16:creationId xmlns:a16="http://schemas.microsoft.com/office/drawing/2014/main" id="{125228E3-F9C1-465A-8F6C-CE45092FDF4B}"/>
                </a:ext>
              </a:extLst>
            </p:cNvPr>
            <p:cNvPicPr>
              <a:picLocks/>
            </p:cNvPicPr>
            <p:nvPr/>
          </p:nvPicPr>
          <p:blipFill>
            <a:blip r:embed="rId7"/>
            <a:stretch>
              <a:fillRect/>
            </a:stretch>
          </p:blipFill>
          <p:spPr>
            <a:xfrm>
              <a:off x="1377051" y="1716375"/>
              <a:ext cx="217107" cy="217107"/>
            </a:xfrm>
            <a:prstGeom prst="rect">
              <a:avLst/>
            </a:prstGeom>
          </p:spPr>
        </p:pic>
        <p:pic>
          <p:nvPicPr>
            <p:cNvPr id="92" name="Picture 91">
              <a:extLst>
                <a:ext uri="{FF2B5EF4-FFF2-40B4-BE49-F238E27FC236}">
                  <a16:creationId xmlns:a16="http://schemas.microsoft.com/office/drawing/2014/main" id="{AA3328E9-3E37-4D61-AC52-30FA971AEE22}"/>
                </a:ext>
              </a:extLst>
            </p:cNvPr>
            <p:cNvPicPr>
              <a:picLocks/>
            </p:cNvPicPr>
            <p:nvPr/>
          </p:nvPicPr>
          <p:blipFill>
            <a:blip r:embed="rId7"/>
            <a:stretch>
              <a:fillRect/>
            </a:stretch>
          </p:blipFill>
          <p:spPr>
            <a:xfrm flipH="1">
              <a:off x="1581789" y="1966005"/>
              <a:ext cx="217107" cy="217107"/>
            </a:xfrm>
            <a:prstGeom prst="rect">
              <a:avLst/>
            </a:prstGeom>
          </p:spPr>
        </p:pic>
      </p:grpSp>
      <p:pic>
        <p:nvPicPr>
          <p:cNvPr id="94" name="Picture 93">
            <a:extLst>
              <a:ext uri="{FF2B5EF4-FFF2-40B4-BE49-F238E27FC236}">
                <a16:creationId xmlns:a16="http://schemas.microsoft.com/office/drawing/2014/main" id="{DDB911A7-5FEE-4D92-8332-77F844FB0BE7}"/>
              </a:ext>
            </a:extLst>
          </p:cNvPr>
          <p:cNvPicPr>
            <a:picLocks/>
          </p:cNvPicPr>
          <p:nvPr/>
        </p:nvPicPr>
        <p:blipFill>
          <a:blip r:embed="rId7"/>
          <a:stretch>
            <a:fillRect/>
          </a:stretch>
        </p:blipFill>
        <p:spPr>
          <a:xfrm>
            <a:off x="7383829" y="1703732"/>
            <a:ext cx="213594" cy="213594"/>
          </a:xfrm>
          <a:prstGeom prst="rect">
            <a:avLst/>
          </a:prstGeom>
        </p:spPr>
      </p:pic>
      <p:sp>
        <p:nvSpPr>
          <p:cNvPr id="2" name="Footer Placeholder 1">
            <a:extLst>
              <a:ext uri="{FF2B5EF4-FFF2-40B4-BE49-F238E27FC236}">
                <a16:creationId xmlns:a16="http://schemas.microsoft.com/office/drawing/2014/main" id="{A468E538-12FD-452F-B781-EA21D39DEB44}"/>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1575642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0BF26FBB-2CA1-4362-9B6D-2C88C7ED9976}"/>
              </a:ext>
            </a:extLst>
          </p:cNvPr>
          <p:cNvSpPr txBox="1"/>
          <p:nvPr/>
        </p:nvSpPr>
        <p:spPr>
          <a:xfrm>
            <a:off x="3565064" y="1819347"/>
            <a:ext cx="238723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 Donor DNA</a:t>
            </a:r>
          </a:p>
          <a:p>
            <a:pPr algn="ctr"/>
            <a:r>
              <a:rPr lang="en-US" b="1" i="1" dirty="0"/>
              <a:t>+ sgRNA</a:t>
            </a:r>
          </a:p>
        </p:txBody>
      </p:sp>
      <p:sp>
        <p:nvSpPr>
          <p:cNvPr id="17" name="Title 1">
            <a:extLst>
              <a:ext uri="{FF2B5EF4-FFF2-40B4-BE49-F238E27FC236}">
                <a16:creationId xmlns:a16="http://schemas.microsoft.com/office/drawing/2014/main" id="{61E08BC2-7924-491C-A8B8-E7D43BD31015}"/>
              </a:ext>
            </a:extLst>
          </p:cNvPr>
          <p:cNvSpPr>
            <a:spLocks noGrp="1"/>
          </p:cNvSpPr>
          <p:nvPr>
            <p:ph type="title"/>
          </p:nvPr>
        </p:nvSpPr>
        <p:spPr/>
        <p:txBody>
          <a:bodyPr/>
          <a:lstStyle/>
          <a:p>
            <a:pPr>
              <a:lnSpc>
                <a:spcPct val="100000"/>
              </a:lnSpc>
            </a:pPr>
            <a:r>
              <a:rPr lang="en-US" sz="2400" b="0" dirty="0">
                <a:latin typeface="Arial Black" panose="020B0A04020102020204" pitchFamily="34" charset="0"/>
              </a:rPr>
              <a:t>Experimental setup</a:t>
            </a:r>
          </a:p>
        </p:txBody>
      </p:sp>
      <p:sp>
        <p:nvSpPr>
          <p:cNvPr id="20" name="TextBox 19">
            <a:extLst>
              <a:ext uri="{FF2B5EF4-FFF2-40B4-BE49-F238E27FC236}">
                <a16:creationId xmlns:a16="http://schemas.microsoft.com/office/drawing/2014/main" id="{EF13F457-95B9-4E71-BF1D-F3CFADA2AF39}"/>
              </a:ext>
            </a:extLst>
          </p:cNvPr>
          <p:cNvSpPr txBox="1"/>
          <p:nvPr/>
        </p:nvSpPr>
        <p:spPr>
          <a:xfrm>
            <a:off x="473886" y="2924461"/>
            <a:ext cx="20929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 Repair machinery</a:t>
            </a:r>
          </a:p>
        </p:txBody>
      </p:sp>
      <p:pic>
        <p:nvPicPr>
          <p:cNvPr id="13" name="Picture 12" descr="A picture containing clock&#10;&#10;Description automatically generated">
            <a:extLst>
              <a:ext uri="{FF2B5EF4-FFF2-40B4-BE49-F238E27FC236}">
                <a16:creationId xmlns:a16="http://schemas.microsoft.com/office/drawing/2014/main" id="{5209BB9B-5301-4335-BAB7-FD6B6FB4631F}"/>
              </a:ext>
            </a:extLst>
          </p:cNvPr>
          <p:cNvPicPr>
            <a:picLocks noChangeAspect="1"/>
          </p:cNvPicPr>
          <p:nvPr/>
        </p:nvPicPr>
        <p:blipFill>
          <a:blip r:embed="rId3"/>
          <a:stretch>
            <a:fillRect/>
          </a:stretch>
        </p:blipFill>
        <p:spPr>
          <a:xfrm>
            <a:off x="4662844" y="2280306"/>
            <a:ext cx="1219851" cy="445700"/>
          </a:xfrm>
          <a:prstGeom prst="rect">
            <a:avLst/>
          </a:prstGeom>
        </p:spPr>
      </p:pic>
      <p:grpSp>
        <p:nvGrpSpPr>
          <p:cNvPr id="2" name="Group 1">
            <a:extLst>
              <a:ext uri="{FF2B5EF4-FFF2-40B4-BE49-F238E27FC236}">
                <a16:creationId xmlns:a16="http://schemas.microsoft.com/office/drawing/2014/main" id="{C02F29D6-3753-4123-A12E-B9090607E1AE}"/>
              </a:ext>
            </a:extLst>
          </p:cNvPr>
          <p:cNvGrpSpPr/>
          <p:nvPr/>
        </p:nvGrpSpPr>
        <p:grpSpPr>
          <a:xfrm>
            <a:off x="3639249" y="2393773"/>
            <a:ext cx="910990" cy="124413"/>
            <a:chOff x="6371981" y="1533658"/>
            <a:chExt cx="1564002" cy="213594"/>
          </a:xfrm>
        </p:grpSpPr>
        <p:pic>
          <p:nvPicPr>
            <p:cNvPr id="14" name="Picture 13" descr="A picture containing object, clock, drawing&#10;&#10;Description automatically generated">
              <a:extLst>
                <a:ext uri="{FF2B5EF4-FFF2-40B4-BE49-F238E27FC236}">
                  <a16:creationId xmlns:a16="http://schemas.microsoft.com/office/drawing/2014/main" id="{BB01D8DD-856A-4BC0-A6A8-7AAD47BCA41F}"/>
                </a:ext>
              </a:extLst>
            </p:cNvPr>
            <p:cNvPicPr>
              <a:picLocks noChangeAspect="1"/>
            </p:cNvPicPr>
            <p:nvPr/>
          </p:nvPicPr>
          <p:blipFill rotWithShape="1">
            <a:blip r:embed="rId4"/>
            <a:srcRect l="49266"/>
            <a:stretch/>
          </p:blipFill>
          <p:spPr>
            <a:xfrm>
              <a:off x="6878938" y="1587815"/>
              <a:ext cx="550182" cy="134723"/>
            </a:xfrm>
            <a:prstGeom prst="rect">
              <a:avLst/>
            </a:prstGeom>
          </p:spPr>
        </p:pic>
        <p:pic>
          <p:nvPicPr>
            <p:cNvPr id="15" name="Picture 14" descr="A picture containing object, clock&#10;&#10;Description automatically generated">
              <a:extLst>
                <a:ext uri="{FF2B5EF4-FFF2-40B4-BE49-F238E27FC236}">
                  <a16:creationId xmlns:a16="http://schemas.microsoft.com/office/drawing/2014/main" id="{900C9B20-8DB3-4505-875B-AC78560EDE93}"/>
                </a:ext>
              </a:extLst>
            </p:cNvPr>
            <p:cNvPicPr>
              <a:picLocks noChangeAspect="1"/>
            </p:cNvPicPr>
            <p:nvPr/>
          </p:nvPicPr>
          <p:blipFill rotWithShape="1">
            <a:blip r:embed="rId5"/>
            <a:srcRect l="17234" r="36153"/>
            <a:stretch/>
          </p:blipFill>
          <p:spPr>
            <a:xfrm>
              <a:off x="7423985" y="1584990"/>
              <a:ext cx="511998" cy="136457"/>
            </a:xfrm>
            <a:prstGeom prst="rect">
              <a:avLst/>
            </a:prstGeom>
          </p:spPr>
        </p:pic>
        <p:pic>
          <p:nvPicPr>
            <p:cNvPr id="18" name="Picture 17" descr="A picture containing object, clock&#10;&#10;Description automatically generated">
              <a:extLst>
                <a:ext uri="{FF2B5EF4-FFF2-40B4-BE49-F238E27FC236}">
                  <a16:creationId xmlns:a16="http://schemas.microsoft.com/office/drawing/2014/main" id="{DCDA5020-F731-44C2-A007-B709C6CE9B6E}"/>
                </a:ext>
              </a:extLst>
            </p:cNvPr>
            <p:cNvPicPr>
              <a:picLocks noChangeAspect="1"/>
            </p:cNvPicPr>
            <p:nvPr/>
          </p:nvPicPr>
          <p:blipFill rotWithShape="1">
            <a:blip r:embed="rId5"/>
            <a:srcRect l="51998" r="1640"/>
            <a:stretch/>
          </p:blipFill>
          <p:spPr>
            <a:xfrm>
              <a:off x="6371981" y="1587746"/>
              <a:ext cx="509242" cy="136457"/>
            </a:xfrm>
            <a:prstGeom prst="rect">
              <a:avLst/>
            </a:prstGeom>
          </p:spPr>
        </p:pic>
        <p:sp>
          <p:nvSpPr>
            <p:cNvPr id="21" name="Octagon 20">
              <a:extLst>
                <a:ext uri="{FF2B5EF4-FFF2-40B4-BE49-F238E27FC236}">
                  <a16:creationId xmlns:a16="http://schemas.microsoft.com/office/drawing/2014/main" id="{DBB698D4-3512-4176-9F3D-31B9499C2885}"/>
                </a:ext>
              </a:extLst>
            </p:cNvPr>
            <p:cNvSpPr/>
            <p:nvPr/>
          </p:nvSpPr>
          <p:spPr>
            <a:xfrm>
              <a:off x="7044476" y="1533658"/>
              <a:ext cx="213594" cy="213594"/>
            </a:xfrm>
            <a:prstGeom prst="octagon">
              <a:avLst/>
            </a:prstGeom>
            <a:solidFill>
              <a:srgbClr val="D9312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000"/>
                </a:spcBef>
              </a:pPr>
              <a:endParaRPr lang="en-US" sz="900" b="1" dirty="0">
                <a:latin typeface="Arial Narrow" panose="020B0606020202030204" pitchFamily="34" charset="0"/>
              </a:endParaRPr>
            </a:p>
          </p:txBody>
        </p:sp>
      </p:grpSp>
      <p:cxnSp>
        <p:nvCxnSpPr>
          <p:cNvPr id="4" name="Straight Connector 3">
            <a:extLst>
              <a:ext uri="{FF2B5EF4-FFF2-40B4-BE49-F238E27FC236}">
                <a16:creationId xmlns:a16="http://schemas.microsoft.com/office/drawing/2014/main" id="{50C84C09-A2D7-40DB-96D0-A8BD7F4A98D0}"/>
              </a:ext>
            </a:extLst>
          </p:cNvPr>
          <p:cNvCxnSpPr>
            <a:cxnSpLocks/>
          </p:cNvCxnSpPr>
          <p:nvPr/>
        </p:nvCxnSpPr>
        <p:spPr>
          <a:xfrm>
            <a:off x="8343900" y="1819347"/>
            <a:ext cx="0" cy="270533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2F2127D-76CE-4124-8DDC-3AE23F5D298A}"/>
              </a:ext>
            </a:extLst>
          </p:cNvPr>
          <p:cNvCxnSpPr>
            <a:cxnSpLocks/>
          </p:cNvCxnSpPr>
          <p:nvPr/>
        </p:nvCxnSpPr>
        <p:spPr>
          <a:xfrm>
            <a:off x="3560699" y="1819347"/>
            <a:ext cx="0" cy="270533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41A8BEF-5B44-40DA-8FD1-BC4906646FF0}"/>
              </a:ext>
            </a:extLst>
          </p:cNvPr>
          <p:cNvCxnSpPr>
            <a:cxnSpLocks/>
          </p:cNvCxnSpPr>
          <p:nvPr/>
        </p:nvCxnSpPr>
        <p:spPr>
          <a:xfrm>
            <a:off x="5952299" y="1809750"/>
            <a:ext cx="0" cy="270533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4E41DDD-F303-4739-B7D4-ACCFCCB6A85D}"/>
              </a:ext>
            </a:extLst>
          </p:cNvPr>
          <p:cNvSpPr txBox="1"/>
          <p:nvPr/>
        </p:nvSpPr>
        <p:spPr>
          <a:xfrm>
            <a:off x="5952298" y="1819347"/>
            <a:ext cx="23915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 Donor DNA</a:t>
            </a:r>
          </a:p>
        </p:txBody>
      </p:sp>
      <p:sp>
        <p:nvSpPr>
          <p:cNvPr id="23" name="TextBox 22">
            <a:extLst>
              <a:ext uri="{FF2B5EF4-FFF2-40B4-BE49-F238E27FC236}">
                <a16:creationId xmlns:a16="http://schemas.microsoft.com/office/drawing/2014/main" id="{7BA9DCA8-F1B4-430D-8090-A481FB2423C6}"/>
              </a:ext>
            </a:extLst>
          </p:cNvPr>
          <p:cNvSpPr txBox="1"/>
          <p:nvPr/>
        </p:nvSpPr>
        <p:spPr>
          <a:xfrm>
            <a:off x="473886" y="4065588"/>
            <a:ext cx="21008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 Repair machinery</a:t>
            </a:r>
          </a:p>
        </p:txBody>
      </p:sp>
      <p:pic>
        <p:nvPicPr>
          <p:cNvPr id="27" name="Picture 26" descr="A picture containing indoor, table, sitting, black&#10;&#10;Description automatically generated">
            <a:extLst>
              <a:ext uri="{FF2B5EF4-FFF2-40B4-BE49-F238E27FC236}">
                <a16:creationId xmlns:a16="http://schemas.microsoft.com/office/drawing/2014/main" id="{DBCD526C-AB8F-46EC-9018-3A1D6388582C}"/>
              </a:ext>
            </a:extLst>
          </p:cNvPr>
          <p:cNvPicPr>
            <a:picLocks noChangeAspect="1"/>
          </p:cNvPicPr>
          <p:nvPr/>
        </p:nvPicPr>
        <p:blipFill>
          <a:blip r:embed="rId6"/>
          <a:stretch>
            <a:fillRect/>
          </a:stretch>
        </p:blipFill>
        <p:spPr>
          <a:xfrm>
            <a:off x="4239923" y="2851814"/>
            <a:ext cx="999566" cy="628161"/>
          </a:xfrm>
          <a:prstGeom prst="rect">
            <a:avLst/>
          </a:prstGeom>
        </p:spPr>
      </p:pic>
      <p:pic>
        <p:nvPicPr>
          <p:cNvPr id="37" name="Picture 36" descr="A picture containing indoor, table, sitting, black&#10;&#10;Description automatically generated">
            <a:extLst>
              <a:ext uri="{FF2B5EF4-FFF2-40B4-BE49-F238E27FC236}">
                <a16:creationId xmlns:a16="http://schemas.microsoft.com/office/drawing/2014/main" id="{BA14E2C4-F85E-467F-A7BE-2D74E4C3460B}"/>
              </a:ext>
            </a:extLst>
          </p:cNvPr>
          <p:cNvPicPr>
            <a:picLocks noChangeAspect="1"/>
          </p:cNvPicPr>
          <p:nvPr/>
        </p:nvPicPr>
        <p:blipFill>
          <a:blip r:embed="rId6"/>
          <a:stretch>
            <a:fillRect/>
          </a:stretch>
        </p:blipFill>
        <p:spPr>
          <a:xfrm>
            <a:off x="6631829" y="2857934"/>
            <a:ext cx="999566" cy="628161"/>
          </a:xfrm>
          <a:prstGeom prst="rect">
            <a:avLst/>
          </a:prstGeom>
        </p:spPr>
      </p:pic>
      <p:pic>
        <p:nvPicPr>
          <p:cNvPr id="38" name="Picture 37" descr="A picture containing indoor, table, sitting, black&#10;&#10;Description automatically generated">
            <a:extLst>
              <a:ext uri="{FF2B5EF4-FFF2-40B4-BE49-F238E27FC236}">
                <a16:creationId xmlns:a16="http://schemas.microsoft.com/office/drawing/2014/main" id="{04E8994B-567C-4D7F-9DAC-B0C42EF8731A}"/>
              </a:ext>
            </a:extLst>
          </p:cNvPr>
          <p:cNvPicPr>
            <a:picLocks noChangeAspect="1"/>
          </p:cNvPicPr>
          <p:nvPr/>
        </p:nvPicPr>
        <p:blipFill>
          <a:blip r:embed="rId6"/>
          <a:stretch>
            <a:fillRect/>
          </a:stretch>
        </p:blipFill>
        <p:spPr>
          <a:xfrm>
            <a:off x="4239923" y="3943925"/>
            <a:ext cx="999566" cy="628161"/>
          </a:xfrm>
          <a:prstGeom prst="rect">
            <a:avLst/>
          </a:prstGeom>
        </p:spPr>
      </p:pic>
      <p:pic>
        <p:nvPicPr>
          <p:cNvPr id="39" name="Picture 38" descr="A picture containing indoor, table, sitting, black&#10;&#10;Description automatically generated">
            <a:extLst>
              <a:ext uri="{FF2B5EF4-FFF2-40B4-BE49-F238E27FC236}">
                <a16:creationId xmlns:a16="http://schemas.microsoft.com/office/drawing/2014/main" id="{9746F38C-F57A-46F8-B2DD-6C4DA27C298F}"/>
              </a:ext>
            </a:extLst>
          </p:cNvPr>
          <p:cNvPicPr>
            <a:picLocks noChangeAspect="1"/>
          </p:cNvPicPr>
          <p:nvPr/>
        </p:nvPicPr>
        <p:blipFill>
          <a:blip r:embed="rId6"/>
          <a:stretch>
            <a:fillRect/>
          </a:stretch>
        </p:blipFill>
        <p:spPr>
          <a:xfrm>
            <a:off x="6631829" y="3943926"/>
            <a:ext cx="999566" cy="628161"/>
          </a:xfrm>
          <a:prstGeom prst="rect">
            <a:avLst/>
          </a:prstGeom>
        </p:spPr>
      </p:pic>
      <p:pic>
        <p:nvPicPr>
          <p:cNvPr id="42" name="Picture 41">
            <a:extLst>
              <a:ext uri="{FF2B5EF4-FFF2-40B4-BE49-F238E27FC236}">
                <a16:creationId xmlns:a16="http://schemas.microsoft.com/office/drawing/2014/main" id="{49F0B2FE-EC41-4FD1-952B-2B7543B1D9E6}"/>
              </a:ext>
            </a:extLst>
          </p:cNvPr>
          <p:cNvPicPr>
            <a:picLocks/>
          </p:cNvPicPr>
          <p:nvPr/>
        </p:nvPicPr>
        <p:blipFill>
          <a:blip r:embed="rId7"/>
          <a:stretch>
            <a:fillRect/>
          </a:stretch>
        </p:blipFill>
        <p:spPr>
          <a:xfrm>
            <a:off x="2458555" y="2905981"/>
            <a:ext cx="414085" cy="414085"/>
          </a:xfrm>
          <a:prstGeom prst="rect">
            <a:avLst/>
          </a:prstGeom>
        </p:spPr>
      </p:pic>
      <p:pic>
        <p:nvPicPr>
          <p:cNvPr id="43" name="Picture 42">
            <a:extLst>
              <a:ext uri="{FF2B5EF4-FFF2-40B4-BE49-F238E27FC236}">
                <a16:creationId xmlns:a16="http://schemas.microsoft.com/office/drawing/2014/main" id="{8006A7D7-B01D-4B0F-AF10-94FEEEA21736}"/>
              </a:ext>
            </a:extLst>
          </p:cNvPr>
          <p:cNvPicPr>
            <a:picLocks/>
          </p:cNvPicPr>
          <p:nvPr/>
        </p:nvPicPr>
        <p:blipFill>
          <a:blip r:embed="rId7"/>
          <a:stretch>
            <a:fillRect/>
          </a:stretch>
        </p:blipFill>
        <p:spPr>
          <a:xfrm>
            <a:off x="2465502" y="4031726"/>
            <a:ext cx="414085" cy="414085"/>
          </a:xfrm>
          <a:prstGeom prst="rect">
            <a:avLst/>
          </a:prstGeom>
        </p:spPr>
      </p:pic>
      <p:pic>
        <p:nvPicPr>
          <p:cNvPr id="44" name="Picture 43" descr="A picture containing flower, clock&#10;&#10;Description automatically generated">
            <a:extLst>
              <a:ext uri="{FF2B5EF4-FFF2-40B4-BE49-F238E27FC236}">
                <a16:creationId xmlns:a16="http://schemas.microsoft.com/office/drawing/2014/main" id="{0EED1560-9E91-470F-89B3-9FEB8813FA81}"/>
              </a:ext>
            </a:extLst>
          </p:cNvPr>
          <p:cNvPicPr>
            <a:picLocks noChangeAspect="1"/>
          </p:cNvPicPr>
          <p:nvPr/>
        </p:nvPicPr>
        <p:blipFill>
          <a:blip r:embed="rId8">
            <a:duotone>
              <a:schemeClr val="accent3">
                <a:shade val="45000"/>
                <a:satMod val="135000"/>
              </a:schemeClr>
              <a:prstClr val="white"/>
            </a:duotone>
          </a:blip>
          <a:stretch>
            <a:fillRect/>
          </a:stretch>
        </p:blipFill>
        <p:spPr>
          <a:xfrm>
            <a:off x="2445914" y="4030431"/>
            <a:ext cx="453260" cy="453260"/>
          </a:xfrm>
          <a:prstGeom prst="rect">
            <a:avLst/>
          </a:prstGeom>
          <a:ln>
            <a:noFill/>
          </a:ln>
        </p:spPr>
      </p:pic>
      <p:grpSp>
        <p:nvGrpSpPr>
          <p:cNvPr id="45" name="Group 44">
            <a:extLst>
              <a:ext uri="{FF2B5EF4-FFF2-40B4-BE49-F238E27FC236}">
                <a16:creationId xmlns:a16="http://schemas.microsoft.com/office/drawing/2014/main" id="{E6DFC3CD-AE47-454A-98F4-3EC585AE8C2D}"/>
              </a:ext>
            </a:extLst>
          </p:cNvPr>
          <p:cNvGrpSpPr/>
          <p:nvPr/>
        </p:nvGrpSpPr>
        <p:grpSpPr>
          <a:xfrm>
            <a:off x="6116549" y="2368115"/>
            <a:ext cx="910990" cy="124413"/>
            <a:chOff x="6371981" y="1533658"/>
            <a:chExt cx="1564002" cy="213594"/>
          </a:xfrm>
        </p:grpSpPr>
        <p:pic>
          <p:nvPicPr>
            <p:cNvPr id="46" name="Picture 45" descr="A picture containing object, clock, drawing&#10;&#10;Description automatically generated">
              <a:extLst>
                <a:ext uri="{FF2B5EF4-FFF2-40B4-BE49-F238E27FC236}">
                  <a16:creationId xmlns:a16="http://schemas.microsoft.com/office/drawing/2014/main" id="{53FB4D29-7E01-4D2C-AC26-7B579F4CDA0D}"/>
                </a:ext>
              </a:extLst>
            </p:cNvPr>
            <p:cNvPicPr>
              <a:picLocks noChangeAspect="1"/>
            </p:cNvPicPr>
            <p:nvPr/>
          </p:nvPicPr>
          <p:blipFill rotWithShape="1">
            <a:blip r:embed="rId4"/>
            <a:srcRect l="49266"/>
            <a:stretch/>
          </p:blipFill>
          <p:spPr>
            <a:xfrm>
              <a:off x="6878938" y="1587815"/>
              <a:ext cx="550182" cy="134723"/>
            </a:xfrm>
            <a:prstGeom prst="rect">
              <a:avLst/>
            </a:prstGeom>
          </p:spPr>
        </p:pic>
        <p:pic>
          <p:nvPicPr>
            <p:cNvPr id="47" name="Picture 46" descr="A picture containing object, clock&#10;&#10;Description automatically generated">
              <a:extLst>
                <a:ext uri="{FF2B5EF4-FFF2-40B4-BE49-F238E27FC236}">
                  <a16:creationId xmlns:a16="http://schemas.microsoft.com/office/drawing/2014/main" id="{D27EF889-A51C-4D91-BE8D-4BEFE5817F04}"/>
                </a:ext>
              </a:extLst>
            </p:cNvPr>
            <p:cNvPicPr>
              <a:picLocks noChangeAspect="1"/>
            </p:cNvPicPr>
            <p:nvPr/>
          </p:nvPicPr>
          <p:blipFill rotWithShape="1">
            <a:blip r:embed="rId5"/>
            <a:srcRect l="17234" r="36153"/>
            <a:stretch/>
          </p:blipFill>
          <p:spPr>
            <a:xfrm>
              <a:off x="7423985" y="1584990"/>
              <a:ext cx="511998" cy="136457"/>
            </a:xfrm>
            <a:prstGeom prst="rect">
              <a:avLst/>
            </a:prstGeom>
          </p:spPr>
        </p:pic>
        <p:pic>
          <p:nvPicPr>
            <p:cNvPr id="48" name="Picture 47" descr="A picture containing object, clock&#10;&#10;Description automatically generated">
              <a:extLst>
                <a:ext uri="{FF2B5EF4-FFF2-40B4-BE49-F238E27FC236}">
                  <a16:creationId xmlns:a16="http://schemas.microsoft.com/office/drawing/2014/main" id="{7CECB265-33FC-476B-A576-EE47CF3946F1}"/>
                </a:ext>
              </a:extLst>
            </p:cNvPr>
            <p:cNvPicPr>
              <a:picLocks noChangeAspect="1"/>
            </p:cNvPicPr>
            <p:nvPr/>
          </p:nvPicPr>
          <p:blipFill rotWithShape="1">
            <a:blip r:embed="rId5"/>
            <a:srcRect l="51998" r="1640"/>
            <a:stretch/>
          </p:blipFill>
          <p:spPr>
            <a:xfrm>
              <a:off x="6371981" y="1587746"/>
              <a:ext cx="509242" cy="136457"/>
            </a:xfrm>
            <a:prstGeom prst="rect">
              <a:avLst/>
            </a:prstGeom>
          </p:spPr>
        </p:pic>
        <p:sp>
          <p:nvSpPr>
            <p:cNvPr id="49" name="Octagon 48">
              <a:extLst>
                <a:ext uri="{FF2B5EF4-FFF2-40B4-BE49-F238E27FC236}">
                  <a16:creationId xmlns:a16="http://schemas.microsoft.com/office/drawing/2014/main" id="{A0471A27-695D-4432-9FB8-50ED8DA5F3E3}"/>
                </a:ext>
              </a:extLst>
            </p:cNvPr>
            <p:cNvSpPr/>
            <p:nvPr/>
          </p:nvSpPr>
          <p:spPr>
            <a:xfrm>
              <a:off x="7044476" y="1533658"/>
              <a:ext cx="213594" cy="213594"/>
            </a:xfrm>
            <a:prstGeom prst="octagon">
              <a:avLst/>
            </a:prstGeom>
            <a:solidFill>
              <a:srgbClr val="D9312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000"/>
                </a:spcBef>
              </a:pPr>
              <a:endParaRPr lang="en-US" sz="900" b="1" dirty="0">
                <a:latin typeface="Arial Narrow" panose="020B0606020202030204" pitchFamily="34" charset="0"/>
              </a:endParaRPr>
            </a:p>
          </p:txBody>
        </p:sp>
      </p:grpSp>
      <p:pic>
        <p:nvPicPr>
          <p:cNvPr id="50" name="Picture 49" descr="A picture containing clock&#10;&#10;Description automatically generated">
            <a:extLst>
              <a:ext uri="{FF2B5EF4-FFF2-40B4-BE49-F238E27FC236}">
                <a16:creationId xmlns:a16="http://schemas.microsoft.com/office/drawing/2014/main" id="{F6887B7F-F304-4E1B-95D7-AB2341459DA6}"/>
              </a:ext>
            </a:extLst>
          </p:cNvPr>
          <p:cNvPicPr>
            <a:picLocks noChangeAspect="1"/>
          </p:cNvPicPr>
          <p:nvPr/>
        </p:nvPicPr>
        <p:blipFill>
          <a:blip r:embed="rId3"/>
          <a:stretch>
            <a:fillRect/>
          </a:stretch>
        </p:blipFill>
        <p:spPr>
          <a:xfrm>
            <a:off x="7148097" y="2277017"/>
            <a:ext cx="1219851" cy="445700"/>
          </a:xfrm>
          <a:prstGeom prst="rect">
            <a:avLst/>
          </a:prstGeom>
        </p:spPr>
      </p:pic>
      <p:pic>
        <p:nvPicPr>
          <p:cNvPr id="51" name="Picture 50" descr="A picture containing flower, clock&#10;&#10;Description automatically generated">
            <a:extLst>
              <a:ext uri="{FF2B5EF4-FFF2-40B4-BE49-F238E27FC236}">
                <a16:creationId xmlns:a16="http://schemas.microsoft.com/office/drawing/2014/main" id="{D5B4C936-0893-493D-ABFB-86E114556313}"/>
              </a:ext>
            </a:extLst>
          </p:cNvPr>
          <p:cNvPicPr>
            <a:picLocks noChangeAspect="1"/>
          </p:cNvPicPr>
          <p:nvPr/>
        </p:nvPicPr>
        <p:blipFill>
          <a:blip r:embed="rId8">
            <a:duotone>
              <a:schemeClr val="accent3">
                <a:shade val="45000"/>
                <a:satMod val="135000"/>
              </a:schemeClr>
              <a:prstClr val="white"/>
            </a:duotone>
          </a:blip>
          <a:stretch>
            <a:fillRect/>
          </a:stretch>
        </p:blipFill>
        <p:spPr>
          <a:xfrm>
            <a:off x="7542963" y="2229349"/>
            <a:ext cx="453260" cy="453260"/>
          </a:xfrm>
          <a:prstGeom prst="rect">
            <a:avLst/>
          </a:prstGeom>
          <a:ln>
            <a:noFill/>
          </a:ln>
        </p:spPr>
      </p:pic>
      <p:sp>
        <p:nvSpPr>
          <p:cNvPr id="3" name="Footer Placeholder 2">
            <a:extLst>
              <a:ext uri="{FF2B5EF4-FFF2-40B4-BE49-F238E27FC236}">
                <a16:creationId xmlns:a16="http://schemas.microsoft.com/office/drawing/2014/main" id="{8C1D73CC-B20F-4088-8A66-9DDF80712072}"/>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812162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2"/>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solidFill>
                  <a:srgbClr val="000000"/>
                </a:solidFill>
                <a:latin typeface="Arial Black" panose="020B0A04020102020204" pitchFamily="34" charset="0"/>
              </a:rPr>
              <a:t>Example Results</a:t>
            </a:r>
            <a:endParaRPr sz="2400" dirty="0">
              <a:solidFill>
                <a:srgbClr val="000000"/>
              </a:solidFill>
              <a:latin typeface="Arial Black" panose="020B0A04020102020204" pitchFamily="34" charset="0"/>
            </a:endParaRPr>
          </a:p>
        </p:txBody>
      </p:sp>
      <p:pic>
        <p:nvPicPr>
          <p:cNvPr id="533" name="Google Shape;533;p42"/>
          <p:cNvPicPr preferRelativeResize="0"/>
          <p:nvPr/>
        </p:nvPicPr>
        <p:blipFill rotWithShape="1">
          <a:blip r:embed="rId3">
            <a:alphaModFix/>
          </a:blip>
          <a:srcRect/>
          <a:stretch/>
        </p:blipFill>
        <p:spPr>
          <a:xfrm>
            <a:off x="5981797" y="2193460"/>
            <a:ext cx="1879429" cy="1666074"/>
          </a:xfrm>
          <a:prstGeom prst="rect">
            <a:avLst/>
          </a:prstGeom>
          <a:noFill/>
          <a:ln>
            <a:noFill/>
          </a:ln>
        </p:spPr>
      </p:pic>
      <p:pic>
        <p:nvPicPr>
          <p:cNvPr id="534" name="Google Shape;534;p42"/>
          <p:cNvPicPr preferRelativeResize="0"/>
          <p:nvPr/>
        </p:nvPicPr>
        <p:blipFill rotWithShape="1">
          <a:blip r:embed="rId4">
            <a:alphaModFix/>
          </a:blip>
          <a:srcRect/>
          <a:stretch/>
        </p:blipFill>
        <p:spPr>
          <a:xfrm>
            <a:off x="3499408" y="2193467"/>
            <a:ext cx="1879432" cy="1666068"/>
          </a:xfrm>
          <a:prstGeom prst="rect">
            <a:avLst/>
          </a:prstGeom>
          <a:noFill/>
          <a:ln>
            <a:noFill/>
          </a:ln>
        </p:spPr>
      </p:pic>
      <p:pic>
        <p:nvPicPr>
          <p:cNvPr id="536" name="Google Shape;536;p42"/>
          <p:cNvPicPr preferRelativeResize="0"/>
          <p:nvPr/>
        </p:nvPicPr>
        <p:blipFill rotWithShape="1">
          <a:blip r:embed="rId5">
            <a:alphaModFix/>
          </a:blip>
          <a:srcRect/>
          <a:stretch/>
        </p:blipFill>
        <p:spPr>
          <a:xfrm>
            <a:off x="1062208" y="2193467"/>
            <a:ext cx="1879433" cy="1666061"/>
          </a:xfrm>
          <a:prstGeom prst="rect">
            <a:avLst/>
          </a:prstGeom>
          <a:noFill/>
          <a:ln>
            <a:noFill/>
          </a:ln>
        </p:spPr>
      </p:pic>
      <p:sp>
        <p:nvSpPr>
          <p:cNvPr id="2" name="Footer Placeholder 1">
            <a:extLst>
              <a:ext uri="{FF2B5EF4-FFF2-40B4-BE49-F238E27FC236}">
                <a16:creationId xmlns:a16="http://schemas.microsoft.com/office/drawing/2014/main" id="{C071AF5B-A528-4DAE-B9C1-C12724804F52}"/>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3541979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0EBE26-2FF2-4FCD-BCBD-71AB3F5A6264}"/>
              </a:ext>
            </a:extLst>
          </p:cNvPr>
          <p:cNvPicPr>
            <a:picLocks noChangeAspect="1"/>
          </p:cNvPicPr>
          <p:nvPr/>
        </p:nvPicPr>
        <p:blipFill>
          <a:blip r:embed="rId2"/>
          <a:stretch>
            <a:fillRect/>
          </a:stretch>
        </p:blipFill>
        <p:spPr>
          <a:xfrm>
            <a:off x="610733" y="1066630"/>
            <a:ext cx="7318141" cy="3050695"/>
          </a:xfrm>
          <a:prstGeom prst="rect">
            <a:avLst/>
          </a:prstGeom>
        </p:spPr>
      </p:pic>
      <p:sp>
        <p:nvSpPr>
          <p:cNvPr id="2" name="Footer Placeholder 1">
            <a:extLst>
              <a:ext uri="{FF2B5EF4-FFF2-40B4-BE49-F238E27FC236}">
                <a16:creationId xmlns:a16="http://schemas.microsoft.com/office/drawing/2014/main" id="{CDEF5DCD-5311-4700-9FE3-3ACCD8AC9B4F}"/>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136623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BDFC7-B9E4-46A8-8341-EEB3B4E3CABB}"/>
              </a:ext>
            </a:extLst>
          </p:cNvPr>
          <p:cNvPicPr>
            <a:picLocks noChangeAspect="1"/>
          </p:cNvPicPr>
          <p:nvPr/>
        </p:nvPicPr>
        <p:blipFill>
          <a:blip r:embed="rId2"/>
          <a:stretch>
            <a:fillRect/>
          </a:stretch>
        </p:blipFill>
        <p:spPr>
          <a:xfrm>
            <a:off x="975023" y="605736"/>
            <a:ext cx="6022294" cy="3867839"/>
          </a:xfrm>
          <a:prstGeom prst="rect">
            <a:avLst/>
          </a:prstGeom>
        </p:spPr>
      </p:pic>
      <p:sp>
        <p:nvSpPr>
          <p:cNvPr id="2" name="Footer Placeholder 1">
            <a:extLst>
              <a:ext uri="{FF2B5EF4-FFF2-40B4-BE49-F238E27FC236}">
                <a16:creationId xmlns:a16="http://schemas.microsoft.com/office/drawing/2014/main" id="{5948E374-FCAD-4748-BF79-F9979E7BB9D9}"/>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3875061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1B3311-3F94-42CD-A5AC-7AA60151A72D}"/>
              </a:ext>
            </a:extLst>
          </p:cNvPr>
          <p:cNvPicPr>
            <a:picLocks noChangeAspect="1"/>
          </p:cNvPicPr>
          <p:nvPr/>
        </p:nvPicPr>
        <p:blipFill>
          <a:blip r:embed="rId2">
            <a:alphaModFix/>
          </a:blip>
          <a:stretch>
            <a:fillRect/>
          </a:stretch>
        </p:blipFill>
        <p:spPr>
          <a:xfrm>
            <a:off x="824864" y="567598"/>
            <a:ext cx="6427341" cy="3905977"/>
          </a:xfrm>
          <a:prstGeom prst="rect">
            <a:avLst/>
          </a:prstGeom>
        </p:spPr>
      </p:pic>
      <p:sp>
        <p:nvSpPr>
          <p:cNvPr id="2" name="Footer Placeholder 1">
            <a:extLst>
              <a:ext uri="{FF2B5EF4-FFF2-40B4-BE49-F238E27FC236}">
                <a16:creationId xmlns:a16="http://schemas.microsoft.com/office/drawing/2014/main" id="{443AF4B0-29E7-4699-ADA6-BC8909908772}"/>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1473018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5C84D2-F0F9-4F14-A622-B299B7762C0F}"/>
              </a:ext>
            </a:extLst>
          </p:cNvPr>
          <p:cNvPicPr>
            <a:picLocks noChangeAspect="1"/>
          </p:cNvPicPr>
          <p:nvPr/>
        </p:nvPicPr>
        <p:blipFill>
          <a:blip r:embed="rId2"/>
          <a:stretch>
            <a:fillRect/>
          </a:stretch>
        </p:blipFill>
        <p:spPr>
          <a:xfrm>
            <a:off x="771787" y="968579"/>
            <a:ext cx="3407600" cy="2335119"/>
          </a:xfrm>
          <a:prstGeom prst="rect">
            <a:avLst/>
          </a:prstGeom>
        </p:spPr>
      </p:pic>
      <p:pic>
        <p:nvPicPr>
          <p:cNvPr id="5" name="Picture 4">
            <a:extLst>
              <a:ext uri="{FF2B5EF4-FFF2-40B4-BE49-F238E27FC236}">
                <a16:creationId xmlns:a16="http://schemas.microsoft.com/office/drawing/2014/main" id="{621FACFF-F3B3-45D5-B3C9-D3BAE72EECD7}"/>
              </a:ext>
            </a:extLst>
          </p:cNvPr>
          <p:cNvPicPr>
            <a:picLocks noChangeAspect="1"/>
          </p:cNvPicPr>
          <p:nvPr/>
        </p:nvPicPr>
        <p:blipFill rotWithShape="1">
          <a:blip r:embed="rId3"/>
          <a:srcRect t="6442"/>
          <a:stretch/>
        </p:blipFill>
        <p:spPr>
          <a:xfrm>
            <a:off x="4566675" y="2338315"/>
            <a:ext cx="3959788" cy="1979799"/>
          </a:xfrm>
          <a:prstGeom prst="rect">
            <a:avLst/>
          </a:prstGeom>
        </p:spPr>
      </p:pic>
      <p:sp>
        <p:nvSpPr>
          <p:cNvPr id="2" name="Footer Placeholder 1">
            <a:extLst>
              <a:ext uri="{FF2B5EF4-FFF2-40B4-BE49-F238E27FC236}">
                <a16:creationId xmlns:a16="http://schemas.microsoft.com/office/drawing/2014/main" id="{9298EC29-85DC-4C93-859C-90676899B4C8}"/>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1129381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1F5E-9DAD-4B98-8AC4-89FB8D4E70D2}"/>
              </a:ext>
            </a:extLst>
          </p:cNvPr>
          <p:cNvSpPr>
            <a:spLocks noGrp="1"/>
          </p:cNvSpPr>
          <p:nvPr>
            <p:ph type="title"/>
          </p:nvPr>
        </p:nvSpPr>
        <p:spPr/>
        <p:txBody>
          <a:bodyPr/>
          <a:lstStyle/>
          <a:p>
            <a:r>
              <a:rPr lang="en-US" dirty="0"/>
              <a:t>Additional Resources</a:t>
            </a:r>
          </a:p>
        </p:txBody>
      </p:sp>
      <p:sp>
        <p:nvSpPr>
          <p:cNvPr id="3" name="Footer Placeholder 2">
            <a:extLst>
              <a:ext uri="{FF2B5EF4-FFF2-40B4-BE49-F238E27FC236}">
                <a16:creationId xmlns:a16="http://schemas.microsoft.com/office/drawing/2014/main" id="{C5CE79E9-6C8E-4F84-9ABE-B58ECEA4232B}"/>
              </a:ext>
            </a:extLst>
          </p:cNvPr>
          <p:cNvSpPr>
            <a:spLocks noGrp="1"/>
          </p:cNvSpPr>
          <p:nvPr>
            <p:ph type="ftr" sz="quarter" idx="10"/>
          </p:nvPr>
        </p:nvSpPr>
        <p:spPr/>
        <p:txBody>
          <a:bodyPr/>
          <a:lstStyle/>
          <a:p>
            <a:r>
              <a:rPr lang="en-US"/>
              <a:t>explorer.bio-rad.com</a:t>
            </a:r>
            <a:endParaRPr lang="en-US" dirty="0"/>
          </a:p>
        </p:txBody>
      </p:sp>
      <p:sp>
        <p:nvSpPr>
          <p:cNvPr id="4" name="Text Placeholder 3">
            <a:extLst>
              <a:ext uri="{FF2B5EF4-FFF2-40B4-BE49-F238E27FC236}">
                <a16:creationId xmlns:a16="http://schemas.microsoft.com/office/drawing/2014/main" id="{32D7F2A5-F8C3-461F-B974-181066B1E9DB}"/>
              </a:ext>
            </a:extLst>
          </p:cNvPr>
          <p:cNvSpPr>
            <a:spLocks noGrp="1"/>
          </p:cNvSpPr>
          <p:nvPr>
            <p:ph type="body" sz="quarter" idx="12"/>
          </p:nvPr>
        </p:nvSpPr>
        <p:spPr>
          <a:xfrm>
            <a:off x="625476" y="1668463"/>
            <a:ext cx="7243397" cy="2805112"/>
          </a:xfrm>
        </p:spPr>
        <p:txBody>
          <a:bodyPr vert="horz" lIns="91440" tIns="45720" rIns="91440" bIns="45720" rtlCol="0" anchor="t">
            <a:noAutofit/>
          </a:bodyPr>
          <a:lstStyle/>
          <a:p>
            <a:pPr marL="57150" indent="0">
              <a:buNone/>
            </a:pPr>
            <a:r>
              <a:rPr lang="en-US" dirty="0">
                <a:latin typeface="Arial"/>
                <a:cs typeface="Arial"/>
              </a:rPr>
              <a:t>Visit bio-rad.com/</a:t>
            </a:r>
            <a:r>
              <a:rPr lang="en-US" err="1">
                <a:latin typeface="Arial"/>
                <a:cs typeface="Arial"/>
              </a:rPr>
              <a:t>teachcrispr</a:t>
            </a:r>
            <a:r>
              <a:rPr lang="en-US">
                <a:latin typeface="Arial"/>
                <a:cs typeface="Arial"/>
              </a:rPr>
              <a:t> for additional free classroom resources about CRISPR including science background and laboratory walkthrough videos.</a:t>
            </a:r>
          </a:p>
        </p:txBody>
      </p:sp>
      <p:sp>
        <p:nvSpPr>
          <p:cNvPr id="5" name="Trapezoid 4">
            <a:extLst>
              <a:ext uri="{FF2B5EF4-FFF2-40B4-BE49-F238E27FC236}">
                <a16:creationId xmlns:a16="http://schemas.microsoft.com/office/drawing/2014/main" id="{2EE4B075-6CA8-4348-9CE4-0F90A8F9281E}"/>
              </a:ext>
            </a:extLst>
          </p:cNvPr>
          <p:cNvSpPr/>
          <p:nvPr/>
        </p:nvSpPr>
        <p:spPr>
          <a:xfrm rot="2673227">
            <a:off x="7672179" y="191089"/>
            <a:ext cx="1965632" cy="579928"/>
          </a:xfrm>
          <a:prstGeom prst="trapezoid">
            <a:avLst>
              <a:gd name="adj" fmla="val 100593"/>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b="1" i="1" dirty="0">
                <a:solidFill>
                  <a:schemeClr val="tx1">
                    <a:lumMod val="85000"/>
                    <a:lumOff val="15000"/>
                  </a:schemeClr>
                </a:solidFill>
              </a:rPr>
              <a:t>Getting</a:t>
            </a:r>
          </a:p>
          <a:p>
            <a:pPr algn="ctr"/>
            <a:r>
              <a:rPr lang="en-US" sz="1200" b="1" i="1" dirty="0">
                <a:solidFill>
                  <a:schemeClr val="tx1">
                    <a:lumMod val="85000"/>
                    <a:lumOff val="15000"/>
                  </a:schemeClr>
                </a:solidFill>
              </a:rPr>
              <a:t>Started</a:t>
            </a:r>
          </a:p>
        </p:txBody>
      </p:sp>
      <p:pic>
        <p:nvPicPr>
          <p:cNvPr id="6" name="Picture 5">
            <a:extLst>
              <a:ext uri="{FF2B5EF4-FFF2-40B4-BE49-F238E27FC236}">
                <a16:creationId xmlns:a16="http://schemas.microsoft.com/office/drawing/2014/main" id="{07C5054E-699B-4130-B468-3EEEDB63BE18}"/>
              </a:ext>
            </a:extLst>
          </p:cNvPr>
          <p:cNvPicPr>
            <a:picLocks noChangeAspect="1"/>
          </p:cNvPicPr>
          <p:nvPr/>
        </p:nvPicPr>
        <p:blipFill>
          <a:blip r:embed="rId2"/>
          <a:stretch>
            <a:fillRect/>
          </a:stretch>
        </p:blipFill>
        <p:spPr>
          <a:xfrm>
            <a:off x="618260" y="2503803"/>
            <a:ext cx="2969082" cy="1669432"/>
          </a:xfrm>
          <a:prstGeom prst="rect">
            <a:avLst/>
          </a:prstGeom>
          <a:effectLst>
            <a:outerShdw blurRad="50800" dist="38100" dir="2700000" algn="tl" rotWithShape="0">
              <a:prstClr val="black">
                <a:alpha val="40000"/>
              </a:prstClr>
            </a:outerShdw>
          </a:effectLst>
        </p:spPr>
      </p:pic>
      <p:pic>
        <p:nvPicPr>
          <p:cNvPr id="9" name="Picture 8" descr="Graphical user interface, text&#10;&#10;Description automatically generated">
            <a:hlinkClick r:id="rId3"/>
            <a:extLst>
              <a:ext uri="{FF2B5EF4-FFF2-40B4-BE49-F238E27FC236}">
                <a16:creationId xmlns:a16="http://schemas.microsoft.com/office/drawing/2014/main" id="{E6096FB0-537A-4CA2-94A9-E9FBE89D1179}"/>
              </a:ext>
            </a:extLst>
          </p:cNvPr>
          <p:cNvPicPr>
            <a:picLocks noChangeAspect="1"/>
          </p:cNvPicPr>
          <p:nvPr/>
        </p:nvPicPr>
        <p:blipFill>
          <a:blip r:embed="rId4"/>
          <a:stretch>
            <a:fillRect/>
          </a:stretch>
        </p:blipFill>
        <p:spPr>
          <a:xfrm>
            <a:off x="1141083" y="2801924"/>
            <a:ext cx="2969523" cy="1665633"/>
          </a:xfrm>
          <a:prstGeom prst="rect">
            <a:avLst/>
          </a:prstGeom>
          <a:effectLst>
            <a:outerShdw blurRad="50800" dist="38100" dir="2700000" algn="tl" rotWithShape="0">
              <a:prstClr val="black">
                <a:alpha val="40000"/>
              </a:prstClr>
            </a:outerShdw>
          </a:effectLst>
        </p:spPr>
      </p:pic>
      <p:pic>
        <p:nvPicPr>
          <p:cNvPr id="12" name="Google Shape;629;p52">
            <a:extLst>
              <a:ext uri="{FF2B5EF4-FFF2-40B4-BE49-F238E27FC236}">
                <a16:creationId xmlns:a16="http://schemas.microsoft.com/office/drawing/2014/main" id="{B4EC95B9-7DD5-47C7-B331-1BFE2F675E8A}"/>
              </a:ext>
            </a:extLst>
          </p:cNvPr>
          <p:cNvPicPr preferRelativeResize="0"/>
          <p:nvPr/>
        </p:nvPicPr>
        <p:blipFill rotWithShape="1">
          <a:blip r:embed="rId5">
            <a:alphaModFix/>
          </a:blip>
          <a:srcRect/>
          <a:stretch/>
        </p:blipFill>
        <p:spPr>
          <a:xfrm rot="234284">
            <a:off x="6645443" y="2535402"/>
            <a:ext cx="1438659" cy="1847669"/>
          </a:xfrm>
          <a:prstGeom prst="rect">
            <a:avLst/>
          </a:prstGeom>
          <a:noFill/>
          <a:ln>
            <a:noFill/>
          </a:ln>
          <a:effectLst>
            <a:outerShdw blurRad="50800" dist="38100" dir="2700000" algn="tl" rotWithShape="0">
              <a:prstClr val="black">
                <a:alpha val="40000"/>
              </a:prstClr>
            </a:outerShdw>
          </a:effectLst>
        </p:spPr>
      </p:pic>
      <p:pic>
        <p:nvPicPr>
          <p:cNvPr id="11" name="Google Shape;628;p52">
            <a:hlinkClick r:id="rId6"/>
            <a:extLst>
              <a:ext uri="{FF2B5EF4-FFF2-40B4-BE49-F238E27FC236}">
                <a16:creationId xmlns:a16="http://schemas.microsoft.com/office/drawing/2014/main" id="{EB94C2EB-DC42-41D7-B212-2701C27F858A}"/>
              </a:ext>
            </a:extLst>
          </p:cNvPr>
          <p:cNvPicPr preferRelativeResize="0"/>
          <p:nvPr/>
        </p:nvPicPr>
        <p:blipFill rotWithShape="1">
          <a:blip r:embed="rId7">
            <a:alphaModFix/>
          </a:blip>
          <a:srcRect/>
          <a:stretch/>
        </p:blipFill>
        <p:spPr>
          <a:xfrm rot="21225464">
            <a:off x="5873197" y="2354041"/>
            <a:ext cx="1582804" cy="2032795"/>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2234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BB17DF-99F0-4D8A-82A1-FE12C000CEDF}"/>
              </a:ext>
            </a:extLst>
          </p:cNvPr>
          <p:cNvPicPr>
            <a:picLocks noChangeAspect="1"/>
          </p:cNvPicPr>
          <p:nvPr/>
        </p:nvPicPr>
        <p:blipFill>
          <a:blip r:embed="rId2">
            <a:alphaModFix/>
          </a:blip>
          <a:stretch>
            <a:fillRect/>
          </a:stretch>
        </p:blipFill>
        <p:spPr>
          <a:xfrm>
            <a:off x="838898" y="911859"/>
            <a:ext cx="3292517" cy="2431973"/>
          </a:xfrm>
          <a:prstGeom prst="rect">
            <a:avLst/>
          </a:prstGeom>
        </p:spPr>
      </p:pic>
      <p:pic>
        <p:nvPicPr>
          <p:cNvPr id="8" name="Picture 7">
            <a:extLst>
              <a:ext uri="{FF2B5EF4-FFF2-40B4-BE49-F238E27FC236}">
                <a16:creationId xmlns:a16="http://schemas.microsoft.com/office/drawing/2014/main" id="{EB2351B1-9D58-4E74-BD63-CF0D7DFBBEAE}"/>
              </a:ext>
            </a:extLst>
          </p:cNvPr>
          <p:cNvPicPr>
            <a:picLocks noChangeAspect="1"/>
          </p:cNvPicPr>
          <p:nvPr/>
        </p:nvPicPr>
        <p:blipFill rotWithShape="1">
          <a:blip r:embed="rId3"/>
          <a:srcRect t="6442"/>
          <a:stretch/>
        </p:blipFill>
        <p:spPr>
          <a:xfrm>
            <a:off x="4621966" y="2360829"/>
            <a:ext cx="3904497" cy="1952154"/>
          </a:xfrm>
          <a:prstGeom prst="rect">
            <a:avLst/>
          </a:prstGeom>
        </p:spPr>
      </p:pic>
      <p:sp>
        <p:nvSpPr>
          <p:cNvPr id="2" name="Footer Placeholder 1">
            <a:extLst>
              <a:ext uri="{FF2B5EF4-FFF2-40B4-BE49-F238E27FC236}">
                <a16:creationId xmlns:a16="http://schemas.microsoft.com/office/drawing/2014/main" id="{D76AB969-B69C-44A1-95D3-E7585C862088}"/>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3965585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7CD997-59E1-47D0-A1A3-B898E0131276}"/>
              </a:ext>
            </a:extLst>
          </p:cNvPr>
          <p:cNvPicPr>
            <a:picLocks noChangeAspect="1"/>
          </p:cNvPicPr>
          <p:nvPr/>
        </p:nvPicPr>
        <p:blipFill>
          <a:blip r:embed="rId2"/>
          <a:stretch>
            <a:fillRect/>
          </a:stretch>
        </p:blipFill>
        <p:spPr>
          <a:xfrm>
            <a:off x="3352800" y="1154076"/>
            <a:ext cx="2438400" cy="2628900"/>
          </a:xfrm>
          <a:prstGeom prst="rect">
            <a:avLst/>
          </a:prstGeom>
        </p:spPr>
      </p:pic>
      <p:sp>
        <p:nvSpPr>
          <p:cNvPr id="2" name="Footer Placeholder 1">
            <a:extLst>
              <a:ext uri="{FF2B5EF4-FFF2-40B4-BE49-F238E27FC236}">
                <a16:creationId xmlns:a16="http://schemas.microsoft.com/office/drawing/2014/main" id="{7AF8FE75-06CE-4EAB-B26F-A94321B0B21D}"/>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735131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8F8E21-5A70-412F-83EC-3960F6AF36EC}"/>
              </a:ext>
            </a:extLst>
          </p:cNvPr>
          <p:cNvSpPr>
            <a:spLocks noGrp="1"/>
          </p:cNvSpPr>
          <p:nvPr>
            <p:ph type="ftr" sz="quarter" idx="10"/>
          </p:nvPr>
        </p:nvSpPr>
        <p:spPr/>
        <p:txBody>
          <a:bodyPr/>
          <a:lstStyle/>
          <a:p>
            <a:r>
              <a:rPr lang="en-US"/>
              <a:t>explorer.bio-rad.com</a:t>
            </a:r>
            <a:endParaRPr lang="en-US" dirty="0"/>
          </a:p>
        </p:txBody>
      </p:sp>
      <p:pic>
        <p:nvPicPr>
          <p:cNvPr id="5" name="Picture 4">
            <a:extLst>
              <a:ext uri="{FF2B5EF4-FFF2-40B4-BE49-F238E27FC236}">
                <a16:creationId xmlns:a16="http://schemas.microsoft.com/office/drawing/2014/main" id="{6BE42804-E61D-4845-9DEF-1021407DC99A}"/>
              </a:ext>
            </a:extLst>
          </p:cNvPr>
          <p:cNvPicPr>
            <a:picLocks noChangeAspect="1"/>
          </p:cNvPicPr>
          <p:nvPr/>
        </p:nvPicPr>
        <p:blipFill>
          <a:blip r:embed="rId2"/>
          <a:stretch>
            <a:fillRect/>
          </a:stretch>
        </p:blipFill>
        <p:spPr>
          <a:xfrm>
            <a:off x="1018858" y="885357"/>
            <a:ext cx="6964534" cy="3216860"/>
          </a:xfrm>
          <a:prstGeom prst="rect">
            <a:avLst/>
          </a:prstGeom>
        </p:spPr>
      </p:pic>
    </p:spTree>
    <p:extLst>
      <p:ext uri="{BB962C8B-B14F-4D97-AF65-F5344CB8AC3E}">
        <p14:creationId xmlns:p14="http://schemas.microsoft.com/office/powerpoint/2010/main" val="1316436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4CE841-FEC4-4174-A5BE-0FE039BD2168}"/>
              </a:ext>
            </a:extLst>
          </p:cNvPr>
          <p:cNvPicPr>
            <a:picLocks noChangeAspect="1"/>
          </p:cNvPicPr>
          <p:nvPr/>
        </p:nvPicPr>
        <p:blipFill>
          <a:blip r:embed="rId2"/>
          <a:stretch>
            <a:fillRect/>
          </a:stretch>
        </p:blipFill>
        <p:spPr>
          <a:xfrm>
            <a:off x="1465097" y="929418"/>
            <a:ext cx="6107321" cy="2870963"/>
          </a:xfrm>
          <a:prstGeom prst="rect">
            <a:avLst/>
          </a:prstGeom>
        </p:spPr>
      </p:pic>
      <p:sp>
        <p:nvSpPr>
          <p:cNvPr id="2" name="Footer Placeholder 1">
            <a:extLst>
              <a:ext uri="{FF2B5EF4-FFF2-40B4-BE49-F238E27FC236}">
                <a16:creationId xmlns:a16="http://schemas.microsoft.com/office/drawing/2014/main" id="{821773EE-DAC6-4BFB-B1BF-AAD17F94F615}"/>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3652692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83D3B8-6B8A-492F-9BBF-901C2D5FFC33}"/>
              </a:ext>
            </a:extLst>
          </p:cNvPr>
          <p:cNvPicPr>
            <a:picLocks noChangeAspect="1"/>
          </p:cNvPicPr>
          <p:nvPr/>
        </p:nvPicPr>
        <p:blipFill>
          <a:blip r:embed="rId2"/>
          <a:stretch>
            <a:fillRect/>
          </a:stretch>
        </p:blipFill>
        <p:spPr>
          <a:xfrm>
            <a:off x="1179409" y="1672149"/>
            <a:ext cx="6934200" cy="1771650"/>
          </a:xfrm>
          <a:prstGeom prst="rect">
            <a:avLst/>
          </a:prstGeom>
        </p:spPr>
      </p:pic>
      <p:sp>
        <p:nvSpPr>
          <p:cNvPr id="2" name="Footer Placeholder 1">
            <a:extLst>
              <a:ext uri="{FF2B5EF4-FFF2-40B4-BE49-F238E27FC236}">
                <a16:creationId xmlns:a16="http://schemas.microsoft.com/office/drawing/2014/main" id="{12306047-E5A4-49DB-A2D9-B9823130BEDC}"/>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449809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64D3BF-27AF-4B6F-85F0-2AD6888F867D}"/>
              </a:ext>
            </a:extLst>
          </p:cNvPr>
          <p:cNvPicPr>
            <a:picLocks noChangeAspect="1"/>
          </p:cNvPicPr>
          <p:nvPr/>
        </p:nvPicPr>
        <p:blipFill>
          <a:blip r:embed="rId2"/>
          <a:stretch>
            <a:fillRect/>
          </a:stretch>
        </p:blipFill>
        <p:spPr>
          <a:xfrm>
            <a:off x="943269" y="1601675"/>
            <a:ext cx="2971800" cy="2209800"/>
          </a:xfrm>
          <a:prstGeom prst="rect">
            <a:avLst/>
          </a:prstGeom>
        </p:spPr>
      </p:pic>
      <p:pic>
        <p:nvPicPr>
          <p:cNvPr id="5" name="Picture 4">
            <a:extLst>
              <a:ext uri="{FF2B5EF4-FFF2-40B4-BE49-F238E27FC236}">
                <a16:creationId xmlns:a16="http://schemas.microsoft.com/office/drawing/2014/main" id="{CF75782D-B467-4BA9-B7D8-BF8D158D036F}"/>
              </a:ext>
            </a:extLst>
          </p:cNvPr>
          <p:cNvPicPr>
            <a:picLocks noChangeAspect="1"/>
          </p:cNvPicPr>
          <p:nvPr/>
        </p:nvPicPr>
        <p:blipFill>
          <a:blip r:embed="rId3"/>
          <a:stretch>
            <a:fillRect/>
          </a:stretch>
        </p:blipFill>
        <p:spPr>
          <a:xfrm>
            <a:off x="4657883" y="616768"/>
            <a:ext cx="3853369" cy="3345009"/>
          </a:xfrm>
          <a:prstGeom prst="rect">
            <a:avLst/>
          </a:prstGeom>
        </p:spPr>
      </p:pic>
      <p:sp>
        <p:nvSpPr>
          <p:cNvPr id="2" name="Footer Placeholder 1">
            <a:extLst>
              <a:ext uri="{FF2B5EF4-FFF2-40B4-BE49-F238E27FC236}">
                <a16:creationId xmlns:a16="http://schemas.microsoft.com/office/drawing/2014/main" id="{26A33057-1137-4C47-B492-2BCDC269E279}"/>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3140479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DE07D7-4EAA-4FD6-9E8D-F8F3E0DFB6CE}"/>
              </a:ext>
            </a:extLst>
          </p:cNvPr>
          <p:cNvPicPr>
            <a:picLocks noChangeAspect="1"/>
          </p:cNvPicPr>
          <p:nvPr/>
        </p:nvPicPr>
        <p:blipFill>
          <a:blip r:embed="rId2"/>
          <a:stretch>
            <a:fillRect/>
          </a:stretch>
        </p:blipFill>
        <p:spPr>
          <a:xfrm>
            <a:off x="3690937" y="1136251"/>
            <a:ext cx="1762125" cy="2714625"/>
          </a:xfrm>
          <a:prstGeom prst="rect">
            <a:avLst/>
          </a:prstGeom>
        </p:spPr>
      </p:pic>
      <p:sp>
        <p:nvSpPr>
          <p:cNvPr id="2" name="Footer Placeholder 1">
            <a:extLst>
              <a:ext uri="{FF2B5EF4-FFF2-40B4-BE49-F238E27FC236}">
                <a16:creationId xmlns:a16="http://schemas.microsoft.com/office/drawing/2014/main" id="{5CD8CC23-AA32-4CC6-9131-CBFC89FD8BE4}"/>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2719592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488E13-E039-4229-9A57-B1740A47314C}"/>
              </a:ext>
            </a:extLst>
          </p:cNvPr>
          <p:cNvPicPr>
            <a:picLocks noChangeAspect="1"/>
          </p:cNvPicPr>
          <p:nvPr/>
        </p:nvPicPr>
        <p:blipFill>
          <a:blip r:embed="rId2"/>
          <a:stretch>
            <a:fillRect/>
          </a:stretch>
        </p:blipFill>
        <p:spPr>
          <a:xfrm>
            <a:off x="3278705" y="1212548"/>
            <a:ext cx="3177637" cy="2722140"/>
          </a:xfrm>
          <a:prstGeom prst="rect">
            <a:avLst/>
          </a:prstGeom>
        </p:spPr>
      </p:pic>
      <p:sp>
        <p:nvSpPr>
          <p:cNvPr id="2" name="Footer Placeholder 1">
            <a:extLst>
              <a:ext uri="{FF2B5EF4-FFF2-40B4-BE49-F238E27FC236}">
                <a16:creationId xmlns:a16="http://schemas.microsoft.com/office/drawing/2014/main" id="{3F1A75E7-AB9B-4644-8336-6442D881E865}"/>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31910121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2"/>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solidFill>
                  <a:srgbClr val="000000"/>
                </a:solidFill>
                <a:latin typeface="Arial Black" panose="020B0A04020102020204" pitchFamily="34" charset="0"/>
              </a:rPr>
              <a:t>Example Results</a:t>
            </a:r>
            <a:endParaRPr sz="2400" dirty="0">
              <a:solidFill>
                <a:srgbClr val="000000"/>
              </a:solidFill>
              <a:latin typeface="Arial Black" panose="020B0A04020102020204" pitchFamily="34" charset="0"/>
            </a:endParaRPr>
          </a:p>
        </p:txBody>
      </p:sp>
      <p:pic>
        <p:nvPicPr>
          <p:cNvPr id="533" name="Google Shape;533;p42"/>
          <p:cNvPicPr preferRelativeResize="0"/>
          <p:nvPr/>
        </p:nvPicPr>
        <p:blipFill rotWithShape="1">
          <a:blip r:embed="rId3">
            <a:alphaModFix/>
          </a:blip>
          <a:srcRect/>
          <a:stretch/>
        </p:blipFill>
        <p:spPr>
          <a:xfrm>
            <a:off x="5981797" y="2193460"/>
            <a:ext cx="1879429" cy="1666074"/>
          </a:xfrm>
          <a:prstGeom prst="rect">
            <a:avLst/>
          </a:prstGeom>
          <a:noFill/>
          <a:ln>
            <a:noFill/>
          </a:ln>
        </p:spPr>
      </p:pic>
      <p:pic>
        <p:nvPicPr>
          <p:cNvPr id="534" name="Google Shape;534;p42"/>
          <p:cNvPicPr preferRelativeResize="0"/>
          <p:nvPr/>
        </p:nvPicPr>
        <p:blipFill rotWithShape="1">
          <a:blip r:embed="rId4">
            <a:alphaModFix/>
          </a:blip>
          <a:srcRect/>
          <a:stretch/>
        </p:blipFill>
        <p:spPr>
          <a:xfrm>
            <a:off x="3499408" y="2193467"/>
            <a:ext cx="1879432" cy="1666068"/>
          </a:xfrm>
          <a:prstGeom prst="rect">
            <a:avLst/>
          </a:prstGeom>
          <a:noFill/>
          <a:ln>
            <a:noFill/>
          </a:ln>
        </p:spPr>
      </p:pic>
      <p:pic>
        <p:nvPicPr>
          <p:cNvPr id="536" name="Google Shape;536;p42"/>
          <p:cNvPicPr preferRelativeResize="0"/>
          <p:nvPr/>
        </p:nvPicPr>
        <p:blipFill rotWithShape="1">
          <a:blip r:embed="rId5">
            <a:alphaModFix/>
          </a:blip>
          <a:srcRect/>
          <a:stretch/>
        </p:blipFill>
        <p:spPr>
          <a:xfrm>
            <a:off x="1062208" y="2193467"/>
            <a:ext cx="1879433" cy="1666061"/>
          </a:xfrm>
          <a:prstGeom prst="rect">
            <a:avLst/>
          </a:prstGeom>
          <a:noFill/>
          <a:ln>
            <a:noFill/>
          </a:ln>
        </p:spPr>
      </p:pic>
      <p:sp>
        <p:nvSpPr>
          <p:cNvPr id="2" name="Footer Placeholder 1">
            <a:extLst>
              <a:ext uri="{FF2B5EF4-FFF2-40B4-BE49-F238E27FC236}">
                <a16:creationId xmlns:a16="http://schemas.microsoft.com/office/drawing/2014/main" id="{C071AF5B-A528-4DAE-B9C1-C12724804F52}"/>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512309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8A9DE-9C8F-481F-BEA3-CC6A02A1EADC}"/>
              </a:ext>
            </a:extLst>
          </p:cNvPr>
          <p:cNvSpPr>
            <a:spLocks noGrp="1"/>
          </p:cNvSpPr>
          <p:nvPr>
            <p:ph type="title"/>
          </p:nvPr>
        </p:nvSpPr>
        <p:spPr/>
        <p:txBody>
          <a:bodyPr/>
          <a:lstStyle/>
          <a:p>
            <a:r>
              <a:rPr lang="en-US" dirty="0"/>
              <a:t>Required Materials</a:t>
            </a:r>
          </a:p>
        </p:txBody>
      </p:sp>
      <p:sp>
        <p:nvSpPr>
          <p:cNvPr id="3" name="Footer Placeholder 2">
            <a:extLst>
              <a:ext uri="{FF2B5EF4-FFF2-40B4-BE49-F238E27FC236}">
                <a16:creationId xmlns:a16="http://schemas.microsoft.com/office/drawing/2014/main" id="{7803A2E5-13FE-45C8-8525-C8FD73E236EF}"/>
              </a:ext>
            </a:extLst>
          </p:cNvPr>
          <p:cNvSpPr>
            <a:spLocks noGrp="1"/>
          </p:cNvSpPr>
          <p:nvPr>
            <p:ph type="ftr" sz="quarter" idx="10"/>
          </p:nvPr>
        </p:nvSpPr>
        <p:spPr/>
        <p:txBody>
          <a:bodyPr/>
          <a:lstStyle/>
          <a:p>
            <a:r>
              <a:rPr lang="en-US"/>
              <a:t>explorer.bio-rad.com</a:t>
            </a:r>
            <a:endParaRPr lang="en-US" dirty="0"/>
          </a:p>
        </p:txBody>
      </p:sp>
      <p:sp>
        <p:nvSpPr>
          <p:cNvPr id="8" name="Text Placeholder 7">
            <a:extLst>
              <a:ext uri="{FF2B5EF4-FFF2-40B4-BE49-F238E27FC236}">
                <a16:creationId xmlns:a16="http://schemas.microsoft.com/office/drawing/2014/main" id="{F5E6DF2B-25DF-474E-B21B-D2C3ABEFDCB1}"/>
              </a:ext>
            </a:extLst>
          </p:cNvPr>
          <p:cNvSpPr>
            <a:spLocks noGrp="1"/>
          </p:cNvSpPr>
          <p:nvPr>
            <p:ph type="body" sz="quarter" idx="12"/>
          </p:nvPr>
        </p:nvSpPr>
        <p:spPr>
          <a:xfrm>
            <a:off x="631756" y="1668463"/>
            <a:ext cx="4322712" cy="2811392"/>
          </a:xfrm>
        </p:spPr>
        <p:txBody>
          <a:bodyPr vert="horz" lIns="91440" tIns="45720" rIns="91440" bIns="45720" rtlCol="0" anchor="t">
            <a:noAutofit/>
          </a:bodyPr>
          <a:lstStyle/>
          <a:p>
            <a:r>
              <a:rPr lang="en-US" dirty="0"/>
              <a:t>Out of the Blue CRISPR Kit (</a:t>
            </a:r>
            <a:r>
              <a:rPr lang="en-US" dirty="0">
                <a:hlinkClick r:id="rId2"/>
              </a:rPr>
              <a:t>12012608EDU</a:t>
            </a:r>
            <a:r>
              <a:rPr lang="en-US" dirty="0"/>
              <a:t>)</a:t>
            </a:r>
          </a:p>
          <a:p>
            <a:pPr>
              <a:buClr>
                <a:srgbClr val="000000"/>
              </a:buClr>
            </a:pPr>
            <a:r>
              <a:rPr lang="en-US">
                <a:latin typeface="Arial"/>
                <a:cs typeface="Arial"/>
              </a:rPr>
              <a:t>Visit </a:t>
            </a:r>
            <a:r>
              <a:rPr lang="en-US">
                <a:latin typeface="Arial"/>
                <a:cs typeface="Arial"/>
                <a:hlinkClick r:id="rId2"/>
              </a:rPr>
              <a:t>bio-rad.com/outoftheblue</a:t>
            </a:r>
            <a:r>
              <a:rPr lang="en-US">
                <a:latin typeface="Arial"/>
                <a:cs typeface="Arial"/>
              </a:rPr>
              <a:t> to download the instructor and student guides</a:t>
            </a:r>
            <a:endParaRPr lang="en-US"/>
          </a:p>
        </p:txBody>
      </p:sp>
      <p:sp>
        <p:nvSpPr>
          <p:cNvPr id="5" name="Trapezoid 4">
            <a:extLst>
              <a:ext uri="{FF2B5EF4-FFF2-40B4-BE49-F238E27FC236}">
                <a16:creationId xmlns:a16="http://schemas.microsoft.com/office/drawing/2014/main" id="{954846B4-3D91-4844-8BE1-2123FF462405}"/>
              </a:ext>
            </a:extLst>
          </p:cNvPr>
          <p:cNvSpPr/>
          <p:nvPr/>
        </p:nvSpPr>
        <p:spPr>
          <a:xfrm rot="2673227">
            <a:off x="7672179" y="191089"/>
            <a:ext cx="1965632" cy="579928"/>
          </a:xfrm>
          <a:prstGeom prst="trapezoid">
            <a:avLst>
              <a:gd name="adj" fmla="val 100593"/>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dirty="0"/>
              <a:t>Instructor Preparation</a:t>
            </a:r>
          </a:p>
        </p:txBody>
      </p:sp>
      <p:pic>
        <p:nvPicPr>
          <p:cNvPr id="6" name="Picture 5">
            <a:extLst>
              <a:ext uri="{FF2B5EF4-FFF2-40B4-BE49-F238E27FC236}">
                <a16:creationId xmlns:a16="http://schemas.microsoft.com/office/drawing/2014/main" id="{567E4725-0A50-4F7E-9FDC-87ADF434F69A}"/>
              </a:ext>
            </a:extLst>
          </p:cNvPr>
          <p:cNvPicPr>
            <a:picLocks noChangeAspect="1"/>
          </p:cNvPicPr>
          <p:nvPr/>
        </p:nvPicPr>
        <p:blipFill>
          <a:blip r:embed="rId3"/>
          <a:stretch>
            <a:fillRect/>
          </a:stretch>
        </p:blipFill>
        <p:spPr>
          <a:xfrm>
            <a:off x="1088328" y="2541090"/>
            <a:ext cx="3382993" cy="1908740"/>
          </a:xfrm>
          <a:prstGeom prst="rect">
            <a:avLst/>
          </a:prstGeom>
        </p:spPr>
      </p:pic>
      <p:pic>
        <p:nvPicPr>
          <p:cNvPr id="7" name="Picture 6">
            <a:extLst>
              <a:ext uri="{FF2B5EF4-FFF2-40B4-BE49-F238E27FC236}">
                <a16:creationId xmlns:a16="http://schemas.microsoft.com/office/drawing/2014/main" id="{C2993E60-0D76-49C7-8955-27554EFA4E1A}"/>
              </a:ext>
            </a:extLst>
          </p:cNvPr>
          <p:cNvPicPr>
            <a:picLocks noChangeAspect="1"/>
          </p:cNvPicPr>
          <p:nvPr/>
        </p:nvPicPr>
        <p:blipFill>
          <a:blip r:embed="rId4"/>
          <a:stretch>
            <a:fillRect/>
          </a:stretch>
        </p:blipFill>
        <p:spPr>
          <a:xfrm>
            <a:off x="5167620" y="719165"/>
            <a:ext cx="2921084" cy="3481643"/>
          </a:xfrm>
          <a:prstGeom prst="rect">
            <a:avLst/>
          </a:prstGeom>
        </p:spPr>
      </p:pic>
    </p:spTree>
    <p:extLst>
      <p:ext uri="{BB962C8B-B14F-4D97-AF65-F5344CB8AC3E}">
        <p14:creationId xmlns:p14="http://schemas.microsoft.com/office/powerpoint/2010/main" val="1764473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pSp>
        <p:nvGrpSpPr>
          <p:cNvPr id="8" name="Group 7">
            <a:extLst>
              <a:ext uri="{FF2B5EF4-FFF2-40B4-BE49-F238E27FC236}">
                <a16:creationId xmlns:a16="http://schemas.microsoft.com/office/drawing/2014/main" id="{7BC08AC2-A4CA-4EF9-BAEE-D3F1788D7BF3}"/>
              </a:ext>
            </a:extLst>
          </p:cNvPr>
          <p:cNvGrpSpPr/>
          <p:nvPr/>
        </p:nvGrpSpPr>
        <p:grpSpPr>
          <a:xfrm>
            <a:off x="1090568" y="1417390"/>
            <a:ext cx="6479325" cy="3315294"/>
            <a:chOff x="294775" y="1105637"/>
            <a:chExt cx="7711346" cy="3945686"/>
          </a:xfrm>
        </p:grpSpPr>
        <p:sp>
          <p:nvSpPr>
            <p:cNvPr id="4" name="Oval 3">
              <a:extLst>
                <a:ext uri="{FF2B5EF4-FFF2-40B4-BE49-F238E27FC236}">
                  <a16:creationId xmlns:a16="http://schemas.microsoft.com/office/drawing/2014/main" id="{A186B0B0-8DEE-4E18-A78E-4B15BB9860D3}"/>
                </a:ext>
              </a:extLst>
            </p:cNvPr>
            <p:cNvSpPr/>
            <p:nvPr/>
          </p:nvSpPr>
          <p:spPr>
            <a:xfrm>
              <a:off x="639177" y="1184549"/>
              <a:ext cx="3453500" cy="3453500"/>
            </a:xfrm>
            <a:prstGeom prst="ellipse">
              <a:avLst/>
            </a:prstGeom>
            <a:solidFill>
              <a:schemeClr val="bg1">
                <a:lumMod val="9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A picture containing game&#10;&#10;Description automatically generated">
              <a:extLst>
                <a:ext uri="{FF2B5EF4-FFF2-40B4-BE49-F238E27FC236}">
                  <a16:creationId xmlns:a16="http://schemas.microsoft.com/office/drawing/2014/main" id="{47ADB868-68B1-47F6-844A-2AD9756532BE}"/>
                </a:ext>
              </a:extLst>
            </p:cNvPr>
            <p:cNvPicPr>
              <a:picLocks noChangeAspect="1"/>
            </p:cNvPicPr>
            <p:nvPr/>
          </p:nvPicPr>
          <p:blipFill>
            <a:blip r:embed="rId3"/>
            <a:stretch>
              <a:fillRect/>
            </a:stretch>
          </p:blipFill>
          <p:spPr>
            <a:xfrm>
              <a:off x="294775" y="1105637"/>
              <a:ext cx="3967509" cy="3945686"/>
            </a:xfrm>
            <a:prstGeom prst="rect">
              <a:avLst/>
            </a:prstGeom>
          </p:spPr>
        </p:pic>
        <p:pic>
          <p:nvPicPr>
            <p:cNvPr id="149" name="Google Shape;149;p22"/>
            <p:cNvPicPr preferRelativeResize="0"/>
            <p:nvPr/>
          </p:nvPicPr>
          <p:blipFill rotWithShape="1">
            <a:blip r:embed="rId4">
              <a:alphaModFix/>
            </a:blip>
            <a:srcRect/>
            <a:stretch/>
          </p:blipFill>
          <p:spPr>
            <a:xfrm>
              <a:off x="4934082" y="1301506"/>
              <a:ext cx="3072039" cy="2933609"/>
            </a:xfrm>
            <a:prstGeom prst="rect">
              <a:avLst/>
            </a:prstGeom>
            <a:noFill/>
            <a:ln w="9525" cap="flat" cmpd="sng">
              <a:solidFill>
                <a:srgbClr val="000000"/>
              </a:solidFill>
              <a:prstDash val="solid"/>
              <a:round/>
              <a:headEnd type="none" w="sm" len="sm"/>
              <a:tailEnd type="none" w="sm" len="sm"/>
            </a:ln>
          </p:spPr>
        </p:pic>
        <p:cxnSp>
          <p:nvCxnSpPr>
            <p:cNvPr id="5" name="Straight Connector 4">
              <a:extLst>
                <a:ext uri="{FF2B5EF4-FFF2-40B4-BE49-F238E27FC236}">
                  <a16:creationId xmlns:a16="http://schemas.microsoft.com/office/drawing/2014/main" id="{D29A8147-4C26-44E7-AAF6-10785F097F92}"/>
                </a:ext>
              </a:extLst>
            </p:cNvPr>
            <p:cNvCxnSpPr>
              <a:cxnSpLocks/>
            </p:cNvCxnSpPr>
            <p:nvPr/>
          </p:nvCxnSpPr>
          <p:spPr>
            <a:xfrm flipH="1" flipV="1">
              <a:off x="3163529" y="1378974"/>
              <a:ext cx="2619150" cy="1166829"/>
            </a:xfrm>
            <a:prstGeom prst="line">
              <a:avLst/>
            </a:prstGeom>
            <a:ln w="1270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499DF9D-EDE0-48C2-8C50-E7AB421331DB}"/>
                </a:ext>
              </a:extLst>
            </p:cNvPr>
            <p:cNvCxnSpPr>
              <a:cxnSpLocks/>
            </p:cNvCxnSpPr>
            <p:nvPr/>
          </p:nvCxnSpPr>
          <p:spPr>
            <a:xfrm flipH="1">
              <a:off x="3480619" y="2545802"/>
              <a:ext cx="2302059" cy="1689313"/>
            </a:xfrm>
            <a:prstGeom prst="line">
              <a:avLst/>
            </a:prstGeom>
            <a:ln w="1270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sp>
        <p:nvSpPr>
          <p:cNvPr id="9" name="Title 8">
            <a:extLst>
              <a:ext uri="{FF2B5EF4-FFF2-40B4-BE49-F238E27FC236}">
                <a16:creationId xmlns:a16="http://schemas.microsoft.com/office/drawing/2014/main" id="{41587B68-AB04-41AE-9F0B-6D3C883E707E}"/>
              </a:ext>
            </a:extLst>
          </p:cNvPr>
          <p:cNvSpPr>
            <a:spLocks noGrp="1"/>
          </p:cNvSpPr>
          <p:nvPr>
            <p:ph type="title"/>
          </p:nvPr>
        </p:nvSpPr>
        <p:spPr/>
        <p:txBody>
          <a:bodyPr/>
          <a:lstStyle/>
          <a:p>
            <a:r>
              <a:rPr lang="en-US" dirty="0"/>
              <a:t>Wild type </a:t>
            </a:r>
            <a:r>
              <a:rPr lang="en-US" i="1" dirty="0"/>
              <a:t>E. coli</a:t>
            </a:r>
          </a:p>
        </p:txBody>
      </p:sp>
      <p:sp>
        <p:nvSpPr>
          <p:cNvPr id="2" name="Footer Placeholder 1">
            <a:extLst>
              <a:ext uri="{FF2B5EF4-FFF2-40B4-BE49-F238E27FC236}">
                <a16:creationId xmlns:a16="http://schemas.microsoft.com/office/drawing/2014/main" id="{5107E46A-5276-4C83-A74B-46606BD581B4}"/>
              </a:ext>
            </a:extLst>
          </p:cNvPr>
          <p:cNvSpPr>
            <a:spLocks noGrp="1"/>
          </p:cNvSpPr>
          <p:nvPr>
            <p:ph type="ftr" sz="quarter" idx="10"/>
          </p:nvPr>
        </p:nvSpPr>
        <p:spPr/>
        <p:txBody>
          <a:bodyPr/>
          <a:lstStyle/>
          <a:p>
            <a:r>
              <a:rPr lang="en-US"/>
              <a:t>explorer.bio-rad.com</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CA823DBF-4EB3-4680-82D0-95EFF932C550}"/>
              </a:ext>
            </a:extLst>
          </p:cNvPr>
          <p:cNvPicPr>
            <a:picLocks noChangeAspect="1"/>
          </p:cNvPicPr>
          <p:nvPr/>
        </p:nvPicPr>
        <p:blipFill>
          <a:blip r:embed="rId3"/>
          <a:stretch>
            <a:fillRect/>
          </a:stretch>
        </p:blipFill>
        <p:spPr>
          <a:xfrm flipV="1">
            <a:off x="918894" y="1809750"/>
            <a:ext cx="3026300" cy="958502"/>
          </a:xfrm>
          <a:prstGeom prst="rect">
            <a:avLst/>
          </a:prstGeom>
        </p:spPr>
      </p:pic>
      <p:pic>
        <p:nvPicPr>
          <p:cNvPr id="11" name="Picture 10" descr="A picture containing mirror&#10;&#10;Description automatically generated">
            <a:extLst>
              <a:ext uri="{FF2B5EF4-FFF2-40B4-BE49-F238E27FC236}">
                <a16:creationId xmlns:a16="http://schemas.microsoft.com/office/drawing/2014/main" id="{9F91AC34-DCB0-4E84-9809-2C43501D61DB}"/>
              </a:ext>
            </a:extLst>
          </p:cNvPr>
          <p:cNvPicPr>
            <a:picLocks noChangeAspect="1"/>
          </p:cNvPicPr>
          <p:nvPr/>
        </p:nvPicPr>
        <p:blipFill>
          <a:blip r:embed="rId4"/>
          <a:stretch>
            <a:fillRect/>
          </a:stretch>
        </p:blipFill>
        <p:spPr>
          <a:xfrm rot="3305852">
            <a:off x="972021" y="449475"/>
            <a:ext cx="620443" cy="1562811"/>
          </a:xfrm>
          <a:prstGeom prst="rect">
            <a:avLst/>
          </a:prstGeom>
        </p:spPr>
      </p:pic>
      <p:pic>
        <p:nvPicPr>
          <p:cNvPr id="12" name="Google Shape;148;p22" descr="A picture containing indoor, doughnut, sitting, photo&#10;&#10;Description generated with very high confidence">
            <a:extLst>
              <a:ext uri="{FF2B5EF4-FFF2-40B4-BE49-F238E27FC236}">
                <a16:creationId xmlns:a16="http://schemas.microsoft.com/office/drawing/2014/main" id="{7767AAA0-6015-43B9-8EC9-79C490573C5B}"/>
              </a:ext>
            </a:extLst>
          </p:cNvPr>
          <p:cNvPicPr preferRelativeResize="0"/>
          <p:nvPr/>
        </p:nvPicPr>
        <p:blipFill rotWithShape="1">
          <a:blip r:embed="rId5">
            <a:alphaModFix/>
          </a:blip>
          <a:srcRect/>
          <a:stretch/>
        </p:blipFill>
        <p:spPr>
          <a:xfrm>
            <a:off x="7092275" y="2655459"/>
            <a:ext cx="1295869" cy="1305938"/>
          </a:xfrm>
          <a:prstGeom prst="rect">
            <a:avLst/>
          </a:prstGeom>
          <a:noFill/>
          <a:ln>
            <a:noFill/>
          </a:ln>
        </p:spPr>
      </p:pic>
      <p:grpSp>
        <p:nvGrpSpPr>
          <p:cNvPr id="48" name="Group 47">
            <a:extLst>
              <a:ext uri="{FF2B5EF4-FFF2-40B4-BE49-F238E27FC236}">
                <a16:creationId xmlns:a16="http://schemas.microsoft.com/office/drawing/2014/main" id="{77CC71FC-2368-43DC-AF6A-416CDA729369}"/>
              </a:ext>
            </a:extLst>
          </p:cNvPr>
          <p:cNvGrpSpPr/>
          <p:nvPr/>
        </p:nvGrpSpPr>
        <p:grpSpPr>
          <a:xfrm>
            <a:off x="5291924" y="558955"/>
            <a:ext cx="2683824" cy="2671514"/>
            <a:chOff x="5182719" y="1296932"/>
            <a:chExt cx="2683824" cy="2671514"/>
          </a:xfrm>
        </p:grpSpPr>
        <p:sp>
          <p:nvSpPr>
            <p:cNvPr id="47" name="Oval 46">
              <a:extLst>
                <a:ext uri="{FF2B5EF4-FFF2-40B4-BE49-F238E27FC236}">
                  <a16:creationId xmlns:a16="http://schemas.microsoft.com/office/drawing/2014/main" id="{F8B81A44-77D3-478B-9B53-7BF35C6C6750}"/>
                </a:ext>
              </a:extLst>
            </p:cNvPr>
            <p:cNvSpPr/>
            <p:nvPr/>
          </p:nvSpPr>
          <p:spPr>
            <a:xfrm>
              <a:off x="5396275" y="1341257"/>
              <a:ext cx="2364221" cy="2364221"/>
            </a:xfrm>
            <a:prstGeom prst="ellipse">
              <a:avLst/>
            </a:prstGeom>
            <a:solidFill>
              <a:schemeClr val="bg1">
                <a:lumMod val="9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A close up of a logo&#10;&#10;Description automatically generated">
              <a:extLst>
                <a:ext uri="{FF2B5EF4-FFF2-40B4-BE49-F238E27FC236}">
                  <a16:creationId xmlns:a16="http://schemas.microsoft.com/office/drawing/2014/main" id="{80DF07E5-055A-4648-968B-3FBA9DE7C47A}"/>
                </a:ext>
              </a:extLst>
            </p:cNvPr>
            <p:cNvPicPr>
              <a:picLocks noChangeAspect="1"/>
            </p:cNvPicPr>
            <p:nvPr/>
          </p:nvPicPr>
          <p:blipFill>
            <a:blip r:embed="rId6"/>
            <a:stretch>
              <a:fillRect/>
            </a:stretch>
          </p:blipFill>
          <p:spPr>
            <a:xfrm>
              <a:off x="5182719" y="1296932"/>
              <a:ext cx="2683824" cy="2671514"/>
            </a:xfrm>
            <a:prstGeom prst="rect">
              <a:avLst/>
            </a:prstGeom>
          </p:spPr>
        </p:pic>
      </p:grpSp>
      <p:cxnSp>
        <p:nvCxnSpPr>
          <p:cNvPr id="50" name="Straight Connector 49">
            <a:extLst>
              <a:ext uri="{FF2B5EF4-FFF2-40B4-BE49-F238E27FC236}">
                <a16:creationId xmlns:a16="http://schemas.microsoft.com/office/drawing/2014/main" id="{412C2792-0B2C-45B2-92B1-C1D7BD86B0A7}"/>
              </a:ext>
            </a:extLst>
          </p:cNvPr>
          <p:cNvCxnSpPr>
            <a:cxnSpLocks/>
          </p:cNvCxnSpPr>
          <p:nvPr/>
        </p:nvCxnSpPr>
        <p:spPr>
          <a:xfrm flipV="1">
            <a:off x="7740209" y="2015499"/>
            <a:ext cx="105283" cy="116270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DE52544-D01A-4EF1-9F17-6104FF3C10D6}"/>
              </a:ext>
            </a:extLst>
          </p:cNvPr>
          <p:cNvCxnSpPr>
            <a:cxnSpLocks/>
          </p:cNvCxnSpPr>
          <p:nvPr/>
        </p:nvCxnSpPr>
        <p:spPr>
          <a:xfrm flipH="1" flipV="1">
            <a:off x="6613040" y="2969655"/>
            <a:ext cx="1129086" cy="19878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D7EAE32-6808-49BE-B1A0-ABFBECE731CD}"/>
              </a:ext>
            </a:extLst>
          </p:cNvPr>
          <p:cNvSpPr txBox="1"/>
          <p:nvPr/>
        </p:nvSpPr>
        <p:spPr>
          <a:xfrm>
            <a:off x="1774936" y="1973749"/>
            <a:ext cx="755373" cy="307777"/>
          </a:xfrm>
          <a:prstGeom prst="rect">
            <a:avLst/>
          </a:prstGeom>
          <a:noFill/>
        </p:spPr>
        <p:txBody>
          <a:bodyPr wrap="square" rtlCol="0">
            <a:spAutoFit/>
          </a:bodyPr>
          <a:lstStyle/>
          <a:p>
            <a:r>
              <a:rPr lang="en-US" b="1" i="1" dirty="0"/>
              <a:t>lacZ</a:t>
            </a:r>
          </a:p>
        </p:txBody>
      </p:sp>
      <p:grpSp>
        <p:nvGrpSpPr>
          <p:cNvPr id="25" name="Group 24">
            <a:extLst>
              <a:ext uri="{FF2B5EF4-FFF2-40B4-BE49-F238E27FC236}">
                <a16:creationId xmlns:a16="http://schemas.microsoft.com/office/drawing/2014/main" id="{0C4E9756-3D62-4AFF-85CD-EBAE86E4A57B}"/>
              </a:ext>
            </a:extLst>
          </p:cNvPr>
          <p:cNvGrpSpPr/>
          <p:nvPr/>
        </p:nvGrpSpPr>
        <p:grpSpPr>
          <a:xfrm>
            <a:off x="1777168" y="3314920"/>
            <a:ext cx="4116659" cy="1407381"/>
            <a:chOff x="1238852" y="3714413"/>
            <a:chExt cx="4116659" cy="1407381"/>
          </a:xfrm>
        </p:grpSpPr>
        <p:sp>
          <p:nvSpPr>
            <p:cNvPr id="4" name="Arc 3">
              <a:extLst>
                <a:ext uri="{FF2B5EF4-FFF2-40B4-BE49-F238E27FC236}">
                  <a16:creationId xmlns:a16="http://schemas.microsoft.com/office/drawing/2014/main" id="{EED8D157-8721-4F62-BF12-AFCB339BE49E}"/>
                </a:ext>
              </a:extLst>
            </p:cNvPr>
            <p:cNvSpPr/>
            <p:nvPr/>
          </p:nvSpPr>
          <p:spPr>
            <a:xfrm rot="2738688" flipH="1">
              <a:off x="2313048" y="3714413"/>
              <a:ext cx="1407381" cy="1407381"/>
            </a:xfrm>
            <a:prstGeom prst="arc">
              <a:avLst/>
            </a:prstGeom>
            <a:ln w="25400">
              <a:solidFill>
                <a:schemeClr val="tx1">
                  <a:lumMod val="85000"/>
                  <a:lumOff val="15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73125171-544A-4D6C-B946-64834BC2AA8E}"/>
                </a:ext>
              </a:extLst>
            </p:cNvPr>
            <p:cNvSpPr txBox="1"/>
            <p:nvPr/>
          </p:nvSpPr>
          <p:spPr>
            <a:xfrm>
              <a:off x="1238852" y="4046124"/>
              <a:ext cx="795130" cy="307777"/>
            </a:xfrm>
            <a:prstGeom prst="rect">
              <a:avLst/>
            </a:prstGeom>
            <a:noFill/>
          </p:spPr>
          <p:txBody>
            <a:bodyPr wrap="square" rtlCol="0">
              <a:spAutoFit/>
            </a:bodyPr>
            <a:lstStyle/>
            <a:p>
              <a:r>
                <a:rPr lang="en-US" b="1" i="1" dirty="0"/>
                <a:t>X-gal</a:t>
              </a:r>
            </a:p>
          </p:txBody>
        </p:sp>
        <p:sp>
          <p:nvSpPr>
            <p:cNvPr id="39" name="TextBox 38">
              <a:extLst>
                <a:ext uri="{FF2B5EF4-FFF2-40B4-BE49-F238E27FC236}">
                  <a16:creationId xmlns:a16="http://schemas.microsoft.com/office/drawing/2014/main" id="{545AC63B-7D57-4075-806D-A15E89C29A03}"/>
                </a:ext>
              </a:extLst>
            </p:cNvPr>
            <p:cNvSpPr txBox="1"/>
            <p:nvPr/>
          </p:nvSpPr>
          <p:spPr>
            <a:xfrm>
              <a:off x="4003790" y="4060808"/>
              <a:ext cx="1351721" cy="307777"/>
            </a:xfrm>
            <a:prstGeom prst="rect">
              <a:avLst/>
            </a:prstGeom>
            <a:noFill/>
          </p:spPr>
          <p:txBody>
            <a:bodyPr wrap="square" rtlCol="0">
              <a:spAutoFit/>
            </a:bodyPr>
            <a:lstStyle/>
            <a:p>
              <a:r>
                <a:rPr lang="en-US" b="1" i="1" dirty="0"/>
                <a:t>Blue pigment</a:t>
              </a:r>
            </a:p>
          </p:txBody>
        </p:sp>
        <p:grpSp>
          <p:nvGrpSpPr>
            <p:cNvPr id="22" name="Group 21">
              <a:extLst>
                <a:ext uri="{FF2B5EF4-FFF2-40B4-BE49-F238E27FC236}">
                  <a16:creationId xmlns:a16="http://schemas.microsoft.com/office/drawing/2014/main" id="{35EB04E2-920A-4851-A7A8-29E64FB43DC7}"/>
                </a:ext>
              </a:extLst>
            </p:cNvPr>
            <p:cNvGrpSpPr/>
            <p:nvPr/>
          </p:nvGrpSpPr>
          <p:grpSpPr>
            <a:xfrm>
              <a:off x="3393983" y="3918968"/>
              <a:ext cx="630089" cy="594233"/>
              <a:chOff x="4271513" y="3513387"/>
              <a:chExt cx="630089" cy="594233"/>
            </a:xfrm>
          </p:grpSpPr>
          <p:sp>
            <p:nvSpPr>
              <p:cNvPr id="3" name="Oval 2">
                <a:extLst>
                  <a:ext uri="{FF2B5EF4-FFF2-40B4-BE49-F238E27FC236}">
                    <a16:creationId xmlns:a16="http://schemas.microsoft.com/office/drawing/2014/main" id="{DC73C807-19B6-4AFA-84C3-911F87A68741}"/>
                  </a:ext>
                </a:extLst>
              </p:cNvPr>
              <p:cNvSpPr/>
              <p:nvPr/>
            </p:nvSpPr>
            <p:spPr>
              <a:xfrm rot="18770865">
                <a:off x="4394363" y="3583601"/>
                <a:ext cx="309718" cy="309718"/>
              </a:xfrm>
              <a:prstGeom prst="ellipse">
                <a:avLst/>
              </a:prstGeom>
              <a:solidFill>
                <a:srgbClr val="29A3FF"/>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B8E3E2A-318A-49E2-8736-E23792AB397F}"/>
                  </a:ext>
                </a:extLst>
              </p:cNvPr>
              <p:cNvSpPr/>
              <p:nvPr/>
            </p:nvSpPr>
            <p:spPr>
              <a:xfrm rot="18770865">
                <a:off x="4734454" y="3513387"/>
                <a:ext cx="167148" cy="167148"/>
              </a:xfrm>
              <a:prstGeom prst="ellipse">
                <a:avLst/>
              </a:prstGeom>
              <a:solidFill>
                <a:srgbClr val="29A3FF">
                  <a:alpha val="50000"/>
                </a:srgbClr>
              </a:solid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99E57EE7-8CC6-4E62-94C7-CEFC56A79834}"/>
                  </a:ext>
                </a:extLst>
              </p:cNvPr>
              <p:cNvSpPr/>
              <p:nvPr/>
            </p:nvSpPr>
            <p:spPr>
              <a:xfrm rot="18770865">
                <a:off x="4630165" y="3906057"/>
                <a:ext cx="201563" cy="201563"/>
              </a:xfrm>
              <a:prstGeom prst="ellipse">
                <a:avLst/>
              </a:prstGeom>
              <a:solidFill>
                <a:srgbClr val="29A3FF">
                  <a:alpha val="75000"/>
                </a:srgbClr>
              </a:solidFill>
              <a:ln w="12700">
                <a:solidFill>
                  <a:srgbClr val="0070C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7C684BB5-8491-4E86-A62F-77E927DCF518}"/>
                  </a:ext>
                </a:extLst>
              </p:cNvPr>
              <p:cNvSpPr/>
              <p:nvPr/>
            </p:nvSpPr>
            <p:spPr>
              <a:xfrm rot="18770865">
                <a:off x="4268742" y="3790538"/>
                <a:ext cx="81431" cy="75890"/>
              </a:xfrm>
              <a:prstGeom prst="ellipse">
                <a:avLst/>
              </a:prstGeom>
              <a:solidFill>
                <a:srgbClr val="29A3FF">
                  <a:alpha val="50000"/>
                </a:srgbClr>
              </a:solid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70">
              <a:extLst>
                <a:ext uri="{FF2B5EF4-FFF2-40B4-BE49-F238E27FC236}">
                  <a16:creationId xmlns:a16="http://schemas.microsoft.com/office/drawing/2014/main" id="{EBEAF382-C2A4-4EE0-8E15-D1207CB12813}"/>
                </a:ext>
              </a:extLst>
            </p:cNvPr>
            <p:cNvGrpSpPr/>
            <p:nvPr/>
          </p:nvGrpSpPr>
          <p:grpSpPr>
            <a:xfrm rot="16997407">
              <a:off x="1966687" y="3837088"/>
              <a:ext cx="737361" cy="773209"/>
              <a:chOff x="2886711" y="891258"/>
              <a:chExt cx="1080625" cy="1133161"/>
            </a:xfrm>
          </p:grpSpPr>
          <p:sp>
            <p:nvSpPr>
              <p:cNvPr id="63" name="Chord 62">
                <a:extLst>
                  <a:ext uri="{FF2B5EF4-FFF2-40B4-BE49-F238E27FC236}">
                    <a16:creationId xmlns:a16="http://schemas.microsoft.com/office/drawing/2014/main" id="{03E4A830-3CC3-4AA1-8B10-0F8318F9765B}"/>
                  </a:ext>
                </a:extLst>
              </p:cNvPr>
              <p:cNvSpPr/>
              <p:nvPr/>
            </p:nvSpPr>
            <p:spPr>
              <a:xfrm rot="12114597">
                <a:off x="3431956" y="1251757"/>
                <a:ext cx="238539" cy="238539"/>
              </a:xfrm>
              <a:prstGeom prst="chord">
                <a:avLst/>
              </a:prstGeom>
              <a:solidFill>
                <a:schemeClr val="bg1">
                  <a:lumMod val="85000"/>
                  <a:alpha val="60000"/>
                </a:schemeClr>
              </a:solidFill>
              <a:ln w="12700">
                <a:solidFill>
                  <a:schemeClr val="tx1">
                    <a:lumMod val="75000"/>
                    <a:lumOff val="2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hord 63">
                <a:extLst>
                  <a:ext uri="{FF2B5EF4-FFF2-40B4-BE49-F238E27FC236}">
                    <a16:creationId xmlns:a16="http://schemas.microsoft.com/office/drawing/2014/main" id="{D50C27AB-D945-4915-A32E-65CD2B30B93F}"/>
                  </a:ext>
                </a:extLst>
              </p:cNvPr>
              <p:cNvSpPr/>
              <p:nvPr/>
            </p:nvSpPr>
            <p:spPr>
              <a:xfrm rot="17211143">
                <a:off x="3728798" y="1000720"/>
                <a:ext cx="238538" cy="238539"/>
              </a:xfrm>
              <a:prstGeom prst="chord">
                <a:avLst/>
              </a:prstGeom>
              <a:solidFill>
                <a:schemeClr val="bg1">
                  <a:lumMod val="85000"/>
                  <a:alpha val="60000"/>
                </a:schemeClr>
              </a:solidFill>
              <a:ln w="12700">
                <a:solidFill>
                  <a:schemeClr val="tx1">
                    <a:lumMod val="75000"/>
                    <a:lumOff val="2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hord 64">
                <a:extLst>
                  <a:ext uri="{FF2B5EF4-FFF2-40B4-BE49-F238E27FC236}">
                    <a16:creationId xmlns:a16="http://schemas.microsoft.com/office/drawing/2014/main" id="{B42019A3-DB74-4EA1-886F-1478C97C82AE}"/>
                  </a:ext>
                </a:extLst>
              </p:cNvPr>
              <p:cNvSpPr/>
              <p:nvPr/>
            </p:nvSpPr>
            <p:spPr>
              <a:xfrm rot="2808889">
                <a:off x="2886711" y="988497"/>
                <a:ext cx="148622" cy="148622"/>
              </a:xfrm>
              <a:prstGeom prst="chord">
                <a:avLst/>
              </a:prstGeom>
              <a:solidFill>
                <a:schemeClr val="bg1">
                  <a:lumMod val="85000"/>
                  <a:alpha val="25000"/>
                </a:schemeClr>
              </a:solidFill>
              <a:ln w="12700">
                <a:solidFill>
                  <a:schemeClr val="tx1">
                    <a:lumMod val="75000"/>
                    <a:lumOff val="2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hord 65">
                <a:extLst>
                  <a:ext uri="{FF2B5EF4-FFF2-40B4-BE49-F238E27FC236}">
                    <a16:creationId xmlns:a16="http://schemas.microsoft.com/office/drawing/2014/main" id="{BCB8C80D-9516-4F0C-8883-D383B9E087C0}"/>
                  </a:ext>
                </a:extLst>
              </p:cNvPr>
              <p:cNvSpPr/>
              <p:nvPr/>
            </p:nvSpPr>
            <p:spPr>
              <a:xfrm rot="14355052">
                <a:off x="3124586" y="891258"/>
                <a:ext cx="312751" cy="312751"/>
              </a:xfrm>
              <a:prstGeom prst="chord">
                <a:avLst/>
              </a:prstGeom>
              <a:solidFill>
                <a:schemeClr val="bg1">
                  <a:lumMod val="85000"/>
                  <a:alpha val="85000"/>
                </a:schemeClr>
              </a:solidFill>
              <a:ln w="12700">
                <a:solidFill>
                  <a:schemeClr val="tx1">
                    <a:lumMod val="75000"/>
                    <a:lumOff val="25000"/>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hord 66">
                <a:extLst>
                  <a:ext uri="{FF2B5EF4-FFF2-40B4-BE49-F238E27FC236}">
                    <a16:creationId xmlns:a16="http://schemas.microsoft.com/office/drawing/2014/main" id="{637C245F-7F3C-4E3B-92D4-6EE6B3189F5E}"/>
                  </a:ext>
                </a:extLst>
              </p:cNvPr>
              <p:cNvSpPr/>
              <p:nvPr/>
            </p:nvSpPr>
            <p:spPr>
              <a:xfrm rot="9283283">
                <a:off x="3116477" y="1521904"/>
                <a:ext cx="360459" cy="360459"/>
              </a:xfrm>
              <a:prstGeom prst="chord">
                <a:avLst/>
              </a:prstGeom>
              <a:solidFill>
                <a:schemeClr val="bg1">
                  <a:lumMod val="8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hord 67">
                <a:extLst>
                  <a:ext uri="{FF2B5EF4-FFF2-40B4-BE49-F238E27FC236}">
                    <a16:creationId xmlns:a16="http://schemas.microsoft.com/office/drawing/2014/main" id="{CCFDEA18-3857-4148-9C9B-946506B2619B}"/>
                  </a:ext>
                </a:extLst>
              </p:cNvPr>
              <p:cNvSpPr/>
              <p:nvPr/>
            </p:nvSpPr>
            <p:spPr>
              <a:xfrm rot="17928566">
                <a:off x="2932489" y="1184944"/>
                <a:ext cx="238539" cy="238539"/>
              </a:xfrm>
              <a:prstGeom prst="chord">
                <a:avLst/>
              </a:prstGeom>
              <a:solidFill>
                <a:schemeClr val="bg1">
                  <a:lumMod val="85000"/>
                  <a:alpha val="60000"/>
                </a:schemeClr>
              </a:solidFill>
              <a:ln w="12700">
                <a:solidFill>
                  <a:schemeClr val="tx1">
                    <a:lumMod val="75000"/>
                    <a:lumOff val="2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hord 68">
                <a:extLst>
                  <a:ext uri="{FF2B5EF4-FFF2-40B4-BE49-F238E27FC236}">
                    <a16:creationId xmlns:a16="http://schemas.microsoft.com/office/drawing/2014/main" id="{DB8F53F7-AC82-4347-B29B-842E85E30221}"/>
                  </a:ext>
                </a:extLst>
              </p:cNvPr>
              <p:cNvSpPr/>
              <p:nvPr/>
            </p:nvSpPr>
            <p:spPr>
              <a:xfrm rot="6463683">
                <a:off x="3089024" y="1873701"/>
                <a:ext cx="150718" cy="150718"/>
              </a:xfrm>
              <a:prstGeom prst="chord">
                <a:avLst/>
              </a:prstGeom>
              <a:solidFill>
                <a:schemeClr val="bg1">
                  <a:lumMod val="85000"/>
                  <a:alpha val="25000"/>
                </a:schemeClr>
              </a:solidFill>
              <a:ln w="12700">
                <a:solidFill>
                  <a:schemeClr val="tx1">
                    <a:lumMod val="75000"/>
                    <a:lumOff val="2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hord 69">
                <a:extLst>
                  <a:ext uri="{FF2B5EF4-FFF2-40B4-BE49-F238E27FC236}">
                    <a16:creationId xmlns:a16="http://schemas.microsoft.com/office/drawing/2014/main" id="{634104DE-6668-488A-B8FC-C346FF30E5FB}"/>
                  </a:ext>
                </a:extLst>
              </p:cNvPr>
              <p:cNvSpPr/>
              <p:nvPr/>
            </p:nvSpPr>
            <p:spPr>
              <a:xfrm rot="3182257">
                <a:off x="3587785" y="1590484"/>
                <a:ext cx="192868" cy="192868"/>
              </a:xfrm>
              <a:prstGeom prst="chord">
                <a:avLst/>
              </a:prstGeom>
              <a:solidFill>
                <a:schemeClr val="bg1">
                  <a:lumMod val="85000"/>
                  <a:alpha val="25000"/>
                </a:schemeClr>
              </a:solidFill>
              <a:ln w="12700">
                <a:solidFill>
                  <a:schemeClr val="tx1">
                    <a:lumMod val="75000"/>
                    <a:lumOff val="2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75" name="Straight Connector 74">
            <a:extLst>
              <a:ext uri="{FF2B5EF4-FFF2-40B4-BE49-F238E27FC236}">
                <a16:creationId xmlns:a16="http://schemas.microsoft.com/office/drawing/2014/main" id="{16DDC240-55A1-4E1E-88E8-3DD85AEC747A}"/>
              </a:ext>
            </a:extLst>
          </p:cNvPr>
          <p:cNvCxnSpPr>
            <a:cxnSpLocks/>
          </p:cNvCxnSpPr>
          <p:nvPr/>
        </p:nvCxnSpPr>
        <p:spPr>
          <a:xfrm flipH="1" flipV="1">
            <a:off x="1401097" y="1201124"/>
            <a:ext cx="2131142" cy="61943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DF1373A-CB92-4D99-85DB-3C9920FB0C60}"/>
              </a:ext>
            </a:extLst>
          </p:cNvPr>
          <p:cNvCxnSpPr>
            <a:cxnSpLocks/>
          </p:cNvCxnSpPr>
          <p:nvPr/>
        </p:nvCxnSpPr>
        <p:spPr>
          <a:xfrm>
            <a:off x="1401097" y="1193749"/>
            <a:ext cx="1" cy="105451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A3CFE2A-12F0-4499-BE4A-3957EEB8D181}"/>
              </a:ext>
            </a:extLst>
          </p:cNvPr>
          <p:cNvCxnSpPr>
            <a:cxnSpLocks/>
          </p:cNvCxnSpPr>
          <p:nvPr/>
        </p:nvCxnSpPr>
        <p:spPr>
          <a:xfrm>
            <a:off x="2868561" y="2454736"/>
            <a:ext cx="294968" cy="287594"/>
          </a:xfrm>
          <a:prstGeom prst="straightConnector1">
            <a:avLst/>
          </a:prstGeom>
          <a:ln w="254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06316A6-AD6C-46EF-BE9E-6E536EC7B499}"/>
              </a:ext>
            </a:extLst>
          </p:cNvPr>
          <p:cNvSpPr/>
          <p:nvPr/>
        </p:nvSpPr>
        <p:spPr>
          <a:xfrm>
            <a:off x="685800" y="2137646"/>
            <a:ext cx="648929" cy="398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53EA0DE-5F8B-4427-B37D-E062AFE8568D}"/>
              </a:ext>
            </a:extLst>
          </p:cNvPr>
          <p:cNvSpPr/>
          <p:nvPr/>
        </p:nvSpPr>
        <p:spPr>
          <a:xfrm>
            <a:off x="3138948" y="2363789"/>
            <a:ext cx="648929" cy="231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Preparation 39">
            <a:extLst>
              <a:ext uri="{FF2B5EF4-FFF2-40B4-BE49-F238E27FC236}">
                <a16:creationId xmlns:a16="http://schemas.microsoft.com/office/drawing/2014/main" id="{0407A5DF-E7AD-4E72-945F-8C0F63B7BC31}"/>
              </a:ext>
            </a:extLst>
          </p:cNvPr>
          <p:cNvSpPr/>
          <p:nvPr/>
        </p:nvSpPr>
        <p:spPr>
          <a:xfrm>
            <a:off x="3115598" y="2788546"/>
            <a:ext cx="795130" cy="398559"/>
          </a:xfrm>
          <a:prstGeom prst="flowChartPreparation">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lumMod val="75000"/>
                    <a:lumOff val="25000"/>
                  </a:schemeClr>
                </a:solidFill>
                <a:sym typeface="Symbol" panose="05050102010706020507" pitchFamily="18" charset="2"/>
              </a:rPr>
              <a:t></a:t>
            </a:r>
            <a:r>
              <a:rPr lang="en-US" b="1" i="1" dirty="0">
                <a:solidFill>
                  <a:schemeClr val="tx1">
                    <a:lumMod val="75000"/>
                    <a:lumOff val="25000"/>
                  </a:schemeClr>
                </a:solidFill>
                <a:sym typeface="Symbol" panose="05050102010706020507" pitchFamily="18" charset="2"/>
              </a:rPr>
              <a:t>-gal</a:t>
            </a:r>
            <a:endParaRPr lang="en-US" b="1" i="1" dirty="0">
              <a:solidFill>
                <a:schemeClr val="tx1">
                  <a:lumMod val="75000"/>
                  <a:lumOff val="25000"/>
                </a:schemeClr>
              </a:solidFill>
            </a:endParaRPr>
          </a:p>
        </p:txBody>
      </p:sp>
      <p:sp>
        <p:nvSpPr>
          <p:cNvPr id="2" name="Footer Placeholder 1">
            <a:extLst>
              <a:ext uri="{FF2B5EF4-FFF2-40B4-BE49-F238E27FC236}">
                <a16:creationId xmlns:a16="http://schemas.microsoft.com/office/drawing/2014/main" id="{BD22023C-84BA-4EF2-8AFE-F1C8EB8F0224}"/>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1913526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oogle Shape;149;p22">
            <a:extLst>
              <a:ext uri="{FF2B5EF4-FFF2-40B4-BE49-F238E27FC236}">
                <a16:creationId xmlns:a16="http://schemas.microsoft.com/office/drawing/2014/main" id="{54B07D62-EA17-4E12-AEF4-1D645636EA5C}"/>
              </a:ext>
            </a:extLst>
          </p:cNvPr>
          <p:cNvPicPr preferRelativeResize="0"/>
          <p:nvPr/>
        </p:nvPicPr>
        <p:blipFill rotWithShape="1">
          <a:blip r:embed="rId3">
            <a:alphaModFix/>
          </a:blip>
          <a:srcRect/>
          <a:stretch/>
        </p:blipFill>
        <p:spPr>
          <a:xfrm>
            <a:off x="7107378" y="2730779"/>
            <a:ext cx="1241106" cy="1196863"/>
          </a:xfrm>
          <a:prstGeom prst="rect">
            <a:avLst/>
          </a:prstGeom>
          <a:noFill/>
          <a:ln w="9525" cap="flat" cmpd="sng">
            <a:solidFill>
              <a:srgbClr val="000000"/>
            </a:solidFill>
            <a:prstDash val="solid"/>
            <a:round/>
            <a:headEnd type="none" w="sm" len="sm"/>
            <a:tailEnd type="none" w="sm" len="sm"/>
          </a:ln>
        </p:spPr>
      </p:pic>
      <p:sp>
        <p:nvSpPr>
          <p:cNvPr id="73" name="Flowchart: Preparation 72">
            <a:extLst>
              <a:ext uri="{FF2B5EF4-FFF2-40B4-BE49-F238E27FC236}">
                <a16:creationId xmlns:a16="http://schemas.microsoft.com/office/drawing/2014/main" id="{4C7E84D6-F8C1-49AB-A69A-3DED740BD432}"/>
              </a:ext>
            </a:extLst>
          </p:cNvPr>
          <p:cNvSpPr/>
          <p:nvPr/>
        </p:nvSpPr>
        <p:spPr>
          <a:xfrm>
            <a:off x="3115598" y="2787145"/>
            <a:ext cx="795130" cy="398559"/>
          </a:xfrm>
          <a:prstGeom prst="flowChartPreparation">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lumMod val="75000"/>
                    <a:lumOff val="25000"/>
                  </a:schemeClr>
                </a:solidFill>
                <a:sym typeface="Symbol" panose="05050102010706020507" pitchFamily="18" charset="2"/>
              </a:rPr>
              <a:t></a:t>
            </a:r>
            <a:r>
              <a:rPr lang="en-US" b="1" i="1" dirty="0">
                <a:solidFill>
                  <a:schemeClr val="tx1">
                    <a:lumMod val="75000"/>
                    <a:lumOff val="25000"/>
                  </a:schemeClr>
                </a:solidFill>
                <a:sym typeface="Symbol" panose="05050102010706020507" pitchFamily="18" charset="2"/>
              </a:rPr>
              <a:t>-gal</a:t>
            </a:r>
            <a:endParaRPr lang="en-US" b="1" i="1" dirty="0">
              <a:solidFill>
                <a:schemeClr val="tx1">
                  <a:lumMod val="75000"/>
                  <a:lumOff val="25000"/>
                </a:schemeClr>
              </a:solidFill>
            </a:endParaRPr>
          </a:p>
        </p:txBody>
      </p:sp>
      <p:pic>
        <p:nvPicPr>
          <p:cNvPr id="61" name="Picture 60" descr="A picture containing flower, clock&#10;&#10;Description automatically generated">
            <a:extLst>
              <a:ext uri="{FF2B5EF4-FFF2-40B4-BE49-F238E27FC236}">
                <a16:creationId xmlns:a16="http://schemas.microsoft.com/office/drawing/2014/main" id="{3230892D-1293-4C63-887D-CA1B3F33225B}"/>
              </a:ext>
            </a:extLst>
          </p:cNvPr>
          <p:cNvPicPr>
            <a:picLocks noChangeAspect="1"/>
          </p:cNvPicPr>
          <p:nvPr/>
        </p:nvPicPr>
        <p:blipFill>
          <a:blip r:embed="rId4">
            <a:duotone>
              <a:schemeClr val="accent3">
                <a:shade val="45000"/>
                <a:satMod val="135000"/>
              </a:schemeClr>
              <a:prstClr val="white"/>
            </a:duotone>
          </a:blip>
          <a:stretch>
            <a:fillRect/>
          </a:stretch>
        </p:blipFill>
        <p:spPr>
          <a:xfrm>
            <a:off x="3150230" y="2636803"/>
            <a:ext cx="725866" cy="725866"/>
          </a:xfrm>
          <a:prstGeom prst="rect">
            <a:avLst/>
          </a:prstGeom>
        </p:spPr>
      </p:pic>
      <p:pic>
        <p:nvPicPr>
          <p:cNvPr id="5" name="Picture 4" descr="A close up of a logo&#10;&#10;Description automatically generated">
            <a:extLst>
              <a:ext uri="{FF2B5EF4-FFF2-40B4-BE49-F238E27FC236}">
                <a16:creationId xmlns:a16="http://schemas.microsoft.com/office/drawing/2014/main" id="{CA823DBF-4EB3-4680-82D0-95EFF932C550}"/>
              </a:ext>
            </a:extLst>
          </p:cNvPr>
          <p:cNvPicPr>
            <a:picLocks noChangeAspect="1"/>
          </p:cNvPicPr>
          <p:nvPr/>
        </p:nvPicPr>
        <p:blipFill>
          <a:blip r:embed="rId5"/>
          <a:stretch>
            <a:fillRect/>
          </a:stretch>
        </p:blipFill>
        <p:spPr>
          <a:xfrm flipV="1">
            <a:off x="918894" y="1808349"/>
            <a:ext cx="3026300" cy="958502"/>
          </a:xfrm>
          <a:prstGeom prst="rect">
            <a:avLst/>
          </a:prstGeom>
        </p:spPr>
      </p:pic>
      <p:pic>
        <p:nvPicPr>
          <p:cNvPr id="11" name="Picture 10" descr="A picture containing mirror&#10;&#10;Description automatically generated">
            <a:extLst>
              <a:ext uri="{FF2B5EF4-FFF2-40B4-BE49-F238E27FC236}">
                <a16:creationId xmlns:a16="http://schemas.microsoft.com/office/drawing/2014/main" id="{9F91AC34-DCB0-4E84-9809-2C43501D61DB}"/>
              </a:ext>
            </a:extLst>
          </p:cNvPr>
          <p:cNvPicPr>
            <a:picLocks noChangeAspect="1"/>
          </p:cNvPicPr>
          <p:nvPr/>
        </p:nvPicPr>
        <p:blipFill>
          <a:blip r:embed="rId6"/>
          <a:stretch>
            <a:fillRect/>
          </a:stretch>
        </p:blipFill>
        <p:spPr>
          <a:xfrm rot="3305852">
            <a:off x="972021" y="448074"/>
            <a:ext cx="620443" cy="1562811"/>
          </a:xfrm>
          <a:prstGeom prst="rect">
            <a:avLst/>
          </a:prstGeom>
        </p:spPr>
      </p:pic>
      <p:sp>
        <p:nvSpPr>
          <p:cNvPr id="47" name="Oval 46">
            <a:extLst>
              <a:ext uri="{FF2B5EF4-FFF2-40B4-BE49-F238E27FC236}">
                <a16:creationId xmlns:a16="http://schemas.microsoft.com/office/drawing/2014/main" id="{F8B81A44-77D3-478B-9B53-7BF35C6C6750}"/>
              </a:ext>
            </a:extLst>
          </p:cNvPr>
          <p:cNvSpPr/>
          <p:nvPr/>
        </p:nvSpPr>
        <p:spPr>
          <a:xfrm>
            <a:off x="5505480" y="601879"/>
            <a:ext cx="2364221" cy="2364221"/>
          </a:xfrm>
          <a:prstGeom prst="ellipse">
            <a:avLst/>
          </a:prstGeom>
          <a:solidFill>
            <a:schemeClr val="bg1">
              <a:lumMod val="9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412C2792-0B2C-45B2-92B1-C1D7BD86B0A7}"/>
              </a:ext>
            </a:extLst>
          </p:cNvPr>
          <p:cNvCxnSpPr>
            <a:cxnSpLocks/>
          </p:cNvCxnSpPr>
          <p:nvPr/>
        </p:nvCxnSpPr>
        <p:spPr>
          <a:xfrm flipV="1">
            <a:off x="7740209" y="2014098"/>
            <a:ext cx="105283" cy="116270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DE52544-D01A-4EF1-9F17-6104FF3C10D6}"/>
              </a:ext>
            </a:extLst>
          </p:cNvPr>
          <p:cNvCxnSpPr>
            <a:cxnSpLocks/>
          </p:cNvCxnSpPr>
          <p:nvPr/>
        </p:nvCxnSpPr>
        <p:spPr>
          <a:xfrm flipH="1" flipV="1">
            <a:off x="6613040" y="2968254"/>
            <a:ext cx="1129086" cy="19878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D7EAE32-6808-49BE-B1A0-ABFBECE731CD}"/>
              </a:ext>
            </a:extLst>
          </p:cNvPr>
          <p:cNvSpPr txBox="1"/>
          <p:nvPr/>
        </p:nvSpPr>
        <p:spPr>
          <a:xfrm>
            <a:off x="1774936" y="1972348"/>
            <a:ext cx="755373" cy="307777"/>
          </a:xfrm>
          <a:prstGeom prst="rect">
            <a:avLst/>
          </a:prstGeom>
          <a:noFill/>
        </p:spPr>
        <p:txBody>
          <a:bodyPr wrap="square" rtlCol="0">
            <a:spAutoFit/>
          </a:bodyPr>
          <a:lstStyle/>
          <a:p>
            <a:r>
              <a:rPr lang="en-US" b="1" i="1" dirty="0"/>
              <a:t>lacZ</a:t>
            </a:r>
          </a:p>
        </p:txBody>
      </p:sp>
      <p:grpSp>
        <p:nvGrpSpPr>
          <p:cNvPr id="25" name="Group 24">
            <a:extLst>
              <a:ext uri="{FF2B5EF4-FFF2-40B4-BE49-F238E27FC236}">
                <a16:creationId xmlns:a16="http://schemas.microsoft.com/office/drawing/2014/main" id="{0C4E9756-3D62-4AFF-85CD-EBAE86E4A57B}"/>
              </a:ext>
            </a:extLst>
          </p:cNvPr>
          <p:cNvGrpSpPr/>
          <p:nvPr/>
        </p:nvGrpSpPr>
        <p:grpSpPr>
          <a:xfrm>
            <a:off x="1777168" y="3313519"/>
            <a:ext cx="4116659" cy="1407381"/>
            <a:chOff x="1238852" y="3714413"/>
            <a:chExt cx="4116659" cy="1407381"/>
          </a:xfrm>
        </p:grpSpPr>
        <p:sp>
          <p:nvSpPr>
            <p:cNvPr id="4" name="Arc 3">
              <a:extLst>
                <a:ext uri="{FF2B5EF4-FFF2-40B4-BE49-F238E27FC236}">
                  <a16:creationId xmlns:a16="http://schemas.microsoft.com/office/drawing/2014/main" id="{EED8D157-8721-4F62-BF12-AFCB339BE49E}"/>
                </a:ext>
              </a:extLst>
            </p:cNvPr>
            <p:cNvSpPr/>
            <p:nvPr/>
          </p:nvSpPr>
          <p:spPr>
            <a:xfrm rot="2738688" flipH="1">
              <a:off x="2313048" y="3714413"/>
              <a:ext cx="1407381" cy="1407381"/>
            </a:xfrm>
            <a:prstGeom prst="arc">
              <a:avLst/>
            </a:prstGeom>
            <a:ln w="25400">
              <a:solidFill>
                <a:schemeClr val="tx1">
                  <a:lumMod val="85000"/>
                  <a:lumOff val="15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73125171-544A-4D6C-B946-64834BC2AA8E}"/>
                </a:ext>
              </a:extLst>
            </p:cNvPr>
            <p:cNvSpPr txBox="1"/>
            <p:nvPr/>
          </p:nvSpPr>
          <p:spPr>
            <a:xfrm>
              <a:off x="1238852" y="4046124"/>
              <a:ext cx="795130" cy="307777"/>
            </a:xfrm>
            <a:prstGeom prst="rect">
              <a:avLst/>
            </a:prstGeom>
            <a:noFill/>
          </p:spPr>
          <p:txBody>
            <a:bodyPr wrap="square" rtlCol="0">
              <a:spAutoFit/>
            </a:bodyPr>
            <a:lstStyle/>
            <a:p>
              <a:r>
                <a:rPr lang="en-US" b="1" i="1" dirty="0"/>
                <a:t>X-gal</a:t>
              </a:r>
            </a:p>
          </p:txBody>
        </p:sp>
        <p:sp>
          <p:nvSpPr>
            <p:cNvPr id="39" name="TextBox 38">
              <a:extLst>
                <a:ext uri="{FF2B5EF4-FFF2-40B4-BE49-F238E27FC236}">
                  <a16:creationId xmlns:a16="http://schemas.microsoft.com/office/drawing/2014/main" id="{545AC63B-7D57-4075-806D-A15E89C29A03}"/>
                </a:ext>
              </a:extLst>
            </p:cNvPr>
            <p:cNvSpPr txBox="1"/>
            <p:nvPr/>
          </p:nvSpPr>
          <p:spPr>
            <a:xfrm>
              <a:off x="4003790" y="4060808"/>
              <a:ext cx="1351721" cy="307777"/>
            </a:xfrm>
            <a:prstGeom prst="rect">
              <a:avLst/>
            </a:prstGeom>
            <a:noFill/>
          </p:spPr>
          <p:txBody>
            <a:bodyPr wrap="square" rtlCol="0">
              <a:spAutoFit/>
            </a:bodyPr>
            <a:lstStyle/>
            <a:p>
              <a:r>
                <a:rPr lang="en-US" b="1" i="1" dirty="0"/>
                <a:t>Blue pigment</a:t>
              </a:r>
            </a:p>
          </p:txBody>
        </p:sp>
        <p:grpSp>
          <p:nvGrpSpPr>
            <p:cNvPr id="22" name="Group 21">
              <a:extLst>
                <a:ext uri="{FF2B5EF4-FFF2-40B4-BE49-F238E27FC236}">
                  <a16:creationId xmlns:a16="http://schemas.microsoft.com/office/drawing/2014/main" id="{35EB04E2-920A-4851-A7A8-29E64FB43DC7}"/>
                </a:ext>
              </a:extLst>
            </p:cNvPr>
            <p:cNvGrpSpPr/>
            <p:nvPr/>
          </p:nvGrpSpPr>
          <p:grpSpPr>
            <a:xfrm>
              <a:off x="3393983" y="3918968"/>
              <a:ext cx="630089" cy="594233"/>
              <a:chOff x="4271513" y="3513387"/>
              <a:chExt cx="630089" cy="594233"/>
            </a:xfrm>
          </p:grpSpPr>
          <p:sp>
            <p:nvSpPr>
              <p:cNvPr id="3" name="Oval 2">
                <a:extLst>
                  <a:ext uri="{FF2B5EF4-FFF2-40B4-BE49-F238E27FC236}">
                    <a16:creationId xmlns:a16="http://schemas.microsoft.com/office/drawing/2014/main" id="{DC73C807-19B6-4AFA-84C3-911F87A68741}"/>
                  </a:ext>
                </a:extLst>
              </p:cNvPr>
              <p:cNvSpPr/>
              <p:nvPr/>
            </p:nvSpPr>
            <p:spPr>
              <a:xfrm rot="18770865">
                <a:off x="4394363" y="3583601"/>
                <a:ext cx="309718" cy="309718"/>
              </a:xfrm>
              <a:prstGeom prst="ellipse">
                <a:avLst/>
              </a:prstGeom>
              <a:solidFill>
                <a:srgbClr val="29A3FF"/>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B8E3E2A-318A-49E2-8736-E23792AB397F}"/>
                  </a:ext>
                </a:extLst>
              </p:cNvPr>
              <p:cNvSpPr/>
              <p:nvPr/>
            </p:nvSpPr>
            <p:spPr>
              <a:xfrm rot="18770865">
                <a:off x="4734454" y="3513387"/>
                <a:ext cx="167148" cy="167148"/>
              </a:xfrm>
              <a:prstGeom prst="ellipse">
                <a:avLst/>
              </a:prstGeom>
              <a:solidFill>
                <a:srgbClr val="29A3FF">
                  <a:alpha val="50000"/>
                </a:srgbClr>
              </a:solid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99E57EE7-8CC6-4E62-94C7-CEFC56A79834}"/>
                  </a:ext>
                </a:extLst>
              </p:cNvPr>
              <p:cNvSpPr/>
              <p:nvPr/>
            </p:nvSpPr>
            <p:spPr>
              <a:xfrm rot="18770865">
                <a:off x="4630165" y="3906057"/>
                <a:ext cx="201563" cy="201563"/>
              </a:xfrm>
              <a:prstGeom prst="ellipse">
                <a:avLst/>
              </a:prstGeom>
              <a:solidFill>
                <a:srgbClr val="29A3FF">
                  <a:alpha val="75000"/>
                </a:srgbClr>
              </a:solidFill>
              <a:ln w="12700">
                <a:solidFill>
                  <a:srgbClr val="0070C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7C684BB5-8491-4E86-A62F-77E927DCF518}"/>
                  </a:ext>
                </a:extLst>
              </p:cNvPr>
              <p:cNvSpPr/>
              <p:nvPr/>
            </p:nvSpPr>
            <p:spPr>
              <a:xfrm rot="18770865">
                <a:off x="4268742" y="3790538"/>
                <a:ext cx="81431" cy="75890"/>
              </a:xfrm>
              <a:prstGeom prst="ellipse">
                <a:avLst/>
              </a:prstGeom>
              <a:solidFill>
                <a:srgbClr val="29A3FF">
                  <a:alpha val="50000"/>
                </a:srgbClr>
              </a:solid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70">
              <a:extLst>
                <a:ext uri="{FF2B5EF4-FFF2-40B4-BE49-F238E27FC236}">
                  <a16:creationId xmlns:a16="http://schemas.microsoft.com/office/drawing/2014/main" id="{EBEAF382-C2A4-4EE0-8E15-D1207CB12813}"/>
                </a:ext>
              </a:extLst>
            </p:cNvPr>
            <p:cNvGrpSpPr/>
            <p:nvPr/>
          </p:nvGrpSpPr>
          <p:grpSpPr>
            <a:xfrm rot="16997407">
              <a:off x="1966687" y="3837088"/>
              <a:ext cx="737361" cy="773209"/>
              <a:chOff x="2886711" y="891258"/>
              <a:chExt cx="1080625" cy="1133161"/>
            </a:xfrm>
          </p:grpSpPr>
          <p:sp>
            <p:nvSpPr>
              <p:cNvPr id="63" name="Chord 62">
                <a:extLst>
                  <a:ext uri="{FF2B5EF4-FFF2-40B4-BE49-F238E27FC236}">
                    <a16:creationId xmlns:a16="http://schemas.microsoft.com/office/drawing/2014/main" id="{03E4A830-3CC3-4AA1-8B10-0F8318F9765B}"/>
                  </a:ext>
                </a:extLst>
              </p:cNvPr>
              <p:cNvSpPr/>
              <p:nvPr/>
            </p:nvSpPr>
            <p:spPr>
              <a:xfrm rot="12114597">
                <a:off x="3431956" y="1251757"/>
                <a:ext cx="238539" cy="238539"/>
              </a:xfrm>
              <a:prstGeom prst="chord">
                <a:avLst/>
              </a:prstGeom>
              <a:solidFill>
                <a:schemeClr val="bg1">
                  <a:lumMod val="85000"/>
                  <a:alpha val="60000"/>
                </a:schemeClr>
              </a:solidFill>
              <a:ln w="12700">
                <a:solidFill>
                  <a:schemeClr val="tx1">
                    <a:lumMod val="75000"/>
                    <a:lumOff val="2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hord 63">
                <a:extLst>
                  <a:ext uri="{FF2B5EF4-FFF2-40B4-BE49-F238E27FC236}">
                    <a16:creationId xmlns:a16="http://schemas.microsoft.com/office/drawing/2014/main" id="{D50C27AB-D945-4915-A32E-65CD2B30B93F}"/>
                  </a:ext>
                </a:extLst>
              </p:cNvPr>
              <p:cNvSpPr/>
              <p:nvPr/>
            </p:nvSpPr>
            <p:spPr>
              <a:xfrm rot="17211143">
                <a:off x="3728798" y="1000720"/>
                <a:ext cx="238538" cy="238539"/>
              </a:xfrm>
              <a:prstGeom prst="chord">
                <a:avLst/>
              </a:prstGeom>
              <a:solidFill>
                <a:schemeClr val="bg1">
                  <a:lumMod val="85000"/>
                  <a:alpha val="60000"/>
                </a:schemeClr>
              </a:solidFill>
              <a:ln w="12700">
                <a:solidFill>
                  <a:schemeClr val="tx1">
                    <a:lumMod val="75000"/>
                    <a:lumOff val="2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hord 64">
                <a:extLst>
                  <a:ext uri="{FF2B5EF4-FFF2-40B4-BE49-F238E27FC236}">
                    <a16:creationId xmlns:a16="http://schemas.microsoft.com/office/drawing/2014/main" id="{B42019A3-DB74-4EA1-886F-1478C97C82AE}"/>
                  </a:ext>
                </a:extLst>
              </p:cNvPr>
              <p:cNvSpPr/>
              <p:nvPr/>
            </p:nvSpPr>
            <p:spPr>
              <a:xfrm rot="2808889">
                <a:off x="2886711" y="988497"/>
                <a:ext cx="148622" cy="148622"/>
              </a:xfrm>
              <a:prstGeom prst="chord">
                <a:avLst/>
              </a:prstGeom>
              <a:solidFill>
                <a:schemeClr val="bg1">
                  <a:lumMod val="85000"/>
                  <a:alpha val="25000"/>
                </a:schemeClr>
              </a:solidFill>
              <a:ln w="12700">
                <a:solidFill>
                  <a:schemeClr val="tx1">
                    <a:lumMod val="75000"/>
                    <a:lumOff val="2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hord 65">
                <a:extLst>
                  <a:ext uri="{FF2B5EF4-FFF2-40B4-BE49-F238E27FC236}">
                    <a16:creationId xmlns:a16="http://schemas.microsoft.com/office/drawing/2014/main" id="{BCB8C80D-9516-4F0C-8883-D383B9E087C0}"/>
                  </a:ext>
                </a:extLst>
              </p:cNvPr>
              <p:cNvSpPr/>
              <p:nvPr/>
            </p:nvSpPr>
            <p:spPr>
              <a:xfrm rot="14355052">
                <a:off x="3124586" y="891258"/>
                <a:ext cx="312751" cy="312751"/>
              </a:xfrm>
              <a:prstGeom prst="chord">
                <a:avLst/>
              </a:prstGeom>
              <a:solidFill>
                <a:schemeClr val="bg1">
                  <a:lumMod val="85000"/>
                  <a:alpha val="85000"/>
                </a:schemeClr>
              </a:solidFill>
              <a:ln w="12700">
                <a:solidFill>
                  <a:schemeClr val="tx1">
                    <a:lumMod val="75000"/>
                    <a:lumOff val="25000"/>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hord 66">
                <a:extLst>
                  <a:ext uri="{FF2B5EF4-FFF2-40B4-BE49-F238E27FC236}">
                    <a16:creationId xmlns:a16="http://schemas.microsoft.com/office/drawing/2014/main" id="{637C245F-7F3C-4E3B-92D4-6EE6B3189F5E}"/>
                  </a:ext>
                </a:extLst>
              </p:cNvPr>
              <p:cNvSpPr/>
              <p:nvPr/>
            </p:nvSpPr>
            <p:spPr>
              <a:xfrm rot="9283283">
                <a:off x="3116477" y="1521904"/>
                <a:ext cx="360459" cy="360459"/>
              </a:xfrm>
              <a:prstGeom prst="chord">
                <a:avLst/>
              </a:prstGeom>
              <a:solidFill>
                <a:schemeClr val="bg1">
                  <a:lumMod val="8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hord 67">
                <a:extLst>
                  <a:ext uri="{FF2B5EF4-FFF2-40B4-BE49-F238E27FC236}">
                    <a16:creationId xmlns:a16="http://schemas.microsoft.com/office/drawing/2014/main" id="{CCFDEA18-3857-4148-9C9B-946506B2619B}"/>
                  </a:ext>
                </a:extLst>
              </p:cNvPr>
              <p:cNvSpPr/>
              <p:nvPr/>
            </p:nvSpPr>
            <p:spPr>
              <a:xfrm rot="17928566">
                <a:off x="2932489" y="1184944"/>
                <a:ext cx="238539" cy="238539"/>
              </a:xfrm>
              <a:prstGeom prst="chord">
                <a:avLst/>
              </a:prstGeom>
              <a:solidFill>
                <a:schemeClr val="bg1">
                  <a:lumMod val="85000"/>
                  <a:alpha val="60000"/>
                </a:schemeClr>
              </a:solidFill>
              <a:ln w="12700">
                <a:solidFill>
                  <a:schemeClr val="tx1">
                    <a:lumMod val="75000"/>
                    <a:lumOff val="2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hord 68">
                <a:extLst>
                  <a:ext uri="{FF2B5EF4-FFF2-40B4-BE49-F238E27FC236}">
                    <a16:creationId xmlns:a16="http://schemas.microsoft.com/office/drawing/2014/main" id="{DB8F53F7-AC82-4347-B29B-842E85E30221}"/>
                  </a:ext>
                </a:extLst>
              </p:cNvPr>
              <p:cNvSpPr/>
              <p:nvPr/>
            </p:nvSpPr>
            <p:spPr>
              <a:xfrm rot="6463683">
                <a:off x="3089024" y="1873701"/>
                <a:ext cx="150718" cy="150718"/>
              </a:xfrm>
              <a:prstGeom prst="chord">
                <a:avLst/>
              </a:prstGeom>
              <a:solidFill>
                <a:schemeClr val="bg1">
                  <a:lumMod val="85000"/>
                  <a:alpha val="25000"/>
                </a:schemeClr>
              </a:solidFill>
              <a:ln w="12700">
                <a:solidFill>
                  <a:schemeClr val="tx1">
                    <a:lumMod val="75000"/>
                    <a:lumOff val="2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hord 69">
                <a:extLst>
                  <a:ext uri="{FF2B5EF4-FFF2-40B4-BE49-F238E27FC236}">
                    <a16:creationId xmlns:a16="http://schemas.microsoft.com/office/drawing/2014/main" id="{634104DE-6668-488A-B8FC-C346FF30E5FB}"/>
                  </a:ext>
                </a:extLst>
              </p:cNvPr>
              <p:cNvSpPr/>
              <p:nvPr/>
            </p:nvSpPr>
            <p:spPr>
              <a:xfrm rot="3182257">
                <a:off x="3587785" y="1590484"/>
                <a:ext cx="192868" cy="192868"/>
              </a:xfrm>
              <a:prstGeom prst="chord">
                <a:avLst/>
              </a:prstGeom>
              <a:solidFill>
                <a:schemeClr val="bg1">
                  <a:lumMod val="85000"/>
                  <a:alpha val="25000"/>
                </a:schemeClr>
              </a:solidFill>
              <a:ln w="12700">
                <a:solidFill>
                  <a:schemeClr val="tx1">
                    <a:lumMod val="75000"/>
                    <a:lumOff val="2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75" name="Straight Connector 74">
            <a:extLst>
              <a:ext uri="{FF2B5EF4-FFF2-40B4-BE49-F238E27FC236}">
                <a16:creationId xmlns:a16="http://schemas.microsoft.com/office/drawing/2014/main" id="{16DDC240-55A1-4E1E-88E8-3DD85AEC747A}"/>
              </a:ext>
            </a:extLst>
          </p:cNvPr>
          <p:cNvCxnSpPr>
            <a:cxnSpLocks/>
          </p:cNvCxnSpPr>
          <p:nvPr/>
        </p:nvCxnSpPr>
        <p:spPr>
          <a:xfrm flipH="1" flipV="1">
            <a:off x="1401097" y="1199723"/>
            <a:ext cx="2131142" cy="61943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DF1373A-CB92-4D99-85DB-3C9920FB0C60}"/>
              </a:ext>
            </a:extLst>
          </p:cNvPr>
          <p:cNvCxnSpPr>
            <a:cxnSpLocks/>
          </p:cNvCxnSpPr>
          <p:nvPr/>
        </p:nvCxnSpPr>
        <p:spPr>
          <a:xfrm>
            <a:off x="1401097" y="1192348"/>
            <a:ext cx="1" cy="105451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A3CFE2A-12F0-4499-BE4A-3957EEB8D181}"/>
              </a:ext>
            </a:extLst>
          </p:cNvPr>
          <p:cNvCxnSpPr>
            <a:cxnSpLocks/>
          </p:cNvCxnSpPr>
          <p:nvPr/>
        </p:nvCxnSpPr>
        <p:spPr>
          <a:xfrm>
            <a:off x="2868561" y="2453335"/>
            <a:ext cx="294968" cy="287594"/>
          </a:xfrm>
          <a:prstGeom prst="straightConnector1">
            <a:avLst/>
          </a:prstGeom>
          <a:ln w="254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06316A6-AD6C-46EF-BE9E-6E536EC7B499}"/>
              </a:ext>
            </a:extLst>
          </p:cNvPr>
          <p:cNvSpPr/>
          <p:nvPr/>
        </p:nvSpPr>
        <p:spPr>
          <a:xfrm>
            <a:off x="685800" y="2136245"/>
            <a:ext cx="648929" cy="398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53EA0DE-5F8B-4427-B37D-E062AFE8568D}"/>
              </a:ext>
            </a:extLst>
          </p:cNvPr>
          <p:cNvSpPr/>
          <p:nvPr/>
        </p:nvSpPr>
        <p:spPr>
          <a:xfrm>
            <a:off x="3138948" y="2362388"/>
            <a:ext cx="648929" cy="231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A picture containing game&#10;&#10;Description automatically generated">
            <a:extLst>
              <a:ext uri="{FF2B5EF4-FFF2-40B4-BE49-F238E27FC236}">
                <a16:creationId xmlns:a16="http://schemas.microsoft.com/office/drawing/2014/main" id="{82ADD30D-EA2C-471F-8F88-B6EF3F72B063}"/>
              </a:ext>
            </a:extLst>
          </p:cNvPr>
          <p:cNvPicPr>
            <a:picLocks noChangeAspect="1"/>
          </p:cNvPicPr>
          <p:nvPr/>
        </p:nvPicPr>
        <p:blipFill>
          <a:blip r:embed="rId7"/>
          <a:stretch>
            <a:fillRect/>
          </a:stretch>
        </p:blipFill>
        <p:spPr>
          <a:xfrm>
            <a:off x="5297247" y="559335"/>
            <a:ext cx="2678628" cy="2663894"/>
          </a:xfrm>
          <a:prstGeom prst="rect">
            <a:avLst/>
          </a:prstGeom>
        </p:spPr>
      </p:pic>
      <p:pic>
        <p:nvPicPr>
          <p:cNvPr id="62" name="Picture 61" descr="A picture containing flower, clock&#10;&#10;Description automatically generated">
            <a:extLst>
              <a:ext uri="{FF2B5EF4-FFF2-40B4-BE49-F238E27FC236}">
                <a16:creationId xmlns:a16="http://schemas.microsoft.com/office/drawing/2014/main" id="{5911EC9C-1F80-4BDD-9C8A-77910F6F31DA}"/>
              </a:ext>
            </a:extLst>
          </p:cNvPr>
          <p:cNvPicPr>
            <a:picLocks noChangeAspect="1"/>
          </p:cNvPicPr>
          <p:nvPr/>
        </p:nvPicPr>
        <p:blipFill>
          <a:blip r:embed="rId4">
            <a:duotone>
              <a:schemeClr val="accent3">
                <a:shade val="45000"/>
                <a:satMod val="135000"/>
              </a:schemeClr>
              <a:prstClr val="white"/>
            </a:duotone>
          </a:blip>
          <a:stretch>
            <a:fillRect/>
          </a:stretch>
        </p:blipFill>
        <p:spPr>
          <a:xfrm>
            <a:off x="3167053" y="3167062"/>
            <a:ext cx="725866" cy="725866"/>
          </a:xfrm>
          <a:prstGeom prst="rect">
            <a:avLst/>
          </a:prstGeom>
        </p:spPr>
      </p:pic>
      <p:pic>
        <p:nvPicPr>
          <p:cNvPr id="72" name="Picture 71" descr="A picture containing flower, clock&#10;&#10;Description automatically generated">
            <a:extLst>
              <a:ext uri="{FF2B5EF4-FFF2-40B4-BE49-F238E27FC236}">
                <a16:creationId xmlns:a16="http://schemas.microsoft.com/office/drawing/2014/main" id="{A90C89E1-C7CB-497A-A3E3-9943231BE1E2}"/>
              </a:ext>
            </a:extLst>
          </p:cNvPr>
          <p:cNvPicPr>
            <a:picLocks noChangeAspect="1"/>
          </p:cNvPicPr>
          <p:nvPr/>
        </p:nvPicPr>
        <p:blipFill>
          <a:blip r:embed="rId4">
            <a:duotone>
              <a:schemeClr val="accent3">
                <a:shade val="45000"/>
                <a:satMod val="135000"/>
              </a:schemeClr>
              <a:prstClr val="white"/>
            </a:duotone>
          </a:blip>
          <a:stretch>
            <a:fillRect/>
          </a:stretch>
        </p:blipFill>
        <p:spPr>
          <a:xfrm>
            <a:off x="2136216" y="1917192"/>
            <a:ext cx="725866" cy="725866"/>
          </a:xfrm>
          <a:prstGeom prst="rect">
            <a:avLst/>
          </a:prstGeom>
          <a:ln>
            <a:noFill/>
          </a:ln>
        </p:spPr>
      </p:pic>
      <p:sp>
        <p:nvSpPr>
          <p:cNvPr id="2" name="Footer Placeholder 1">
            <a:extLst>
              <a:ext uri="{FF2B5EF4-FFF2-40B4-BE49-F238E27FC236}">
                <a16:creationId xmlns:a16="http://schemas.microsoft.com/office/drawing/2014/main" id="{E59BFBC0-D500-46BB-B726-FC60575E9C77}"/>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2934850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2"/>
          <p:cNvPicPr preferRelativeResize="0"/>
          <p:nvPr/>
        </p:nvPicPr>
        <p:blipFill rotWithShape="1">
          <a:blip r:embed="rId3">
            <a:alphaModFix/>
          </a:blip>
          <a:srcRect/>
          <a:stretch/>
        </p:blipFill>
        <p:spPr>
          <a:xfrm>
            <a:off x="1111976" y="1961960"/>
            <a:ext cx="1987876" cy="2012474"/>
          </a:xfrm>
          <a:prstGeom prst="rect">
            <a:avLst/>
          </a:prstGeom>
          <a:noFill/>
          <a:ln>
            <a:noFill/>
          </a:ln>
        </p:spPr>
      </p:pic>
      <p:pic>
        <p:nvPicPr>
          <p:cNvPr id="149" name="Google Shape;149;p22"/>
          <p:cNvPicPr preferRelativeResize="0"/>
          <p:nvPr/>
        </p:nvPicPr>
        <p:blipFill rotWithShape="1">
          <a:blip r:embed="rId4">
            <a:alphaModFix/>
          </a:blip>
          <a:srcRect/>
          <a:stretch/>
        </p:blipFill>
        <p:spPr>
          <a:xfrm>
            <a:off x="5807514" y="1993220"/>
            <a:ext cx="2022036" cy="1949954"/>
          </a:xfrm>
          <a:prstGeom prst="rect">
            <a:avLst/>
          </a:prstGeom>
          <a:noFill/>
          <a:ln w="9525" cap="flat" cmpd="sng">
            <a:solidFill>
              <a:srgbClr val="000000"/>
            </a:solidFill>
            <a:prstDash val="solid"/>
            <a:round/>
            <a:headEnd type="none" w="sm" len="sm"/>
            <a:tailEnd type="none" w="sm" len="sm"/>
          </a:ln>
        </p:spPr>
      </p:pic>
      <p:pic>
        <p:nvPicPr>
          <p:cNvPr id="7" name="Picture 6" descr="A close up of a logo&#10;&#10;Description automatically generated">
            <a:extLst>
              <a:ext uri="{FF2B5EF4-FFF2-40B4-BE49-F238E27FC236}">
                <a16:creationId xmlns:a16="http://schemas.microsoft.com/office/drawing/2014/main" id="{7F68C9B6-0291-4C89-B11B-60A5F2D13045}"/>
              </a:ext>
            </a:extLst>
          </p:cNvPr>
          <p:cNvPicPr>
            <a:picLocks noChangeAspect="1"/>
          </p:cNvPicPr>
          <p:nvPr/>
        </p:nvPicPr>
        <p:blipFill>
          <a:blip r:embed="rId5"/>
          <a:stretch>
            <a:fillRect/>
          </a:stretch>
        </p:blipFill>
        <p:spPr>
          <a:xfrm>
            <a:off x="2921928" y="2544141"/>
            <a:ext cx="3413122" cy="745222"/>
          </a:xfrm>
          <a:prstGeom prst="rect">
            <a:avLst/>
          </a:prstGeom>
        </p:spPr>
      </p:pic>
      <p:pic>
        <p:nvPicPr>
          <p:cNvPr id="8" name="Picture 7" descr="A close up of a logo&#10;&#10;Description automatically generated">
            <a:extLst>
              <a:ext uri="{FF2B5EF4-FFF2-40B4-BE49-F238E27FC236}">
                <a16:creationId xmlns:a16="http://schemas.microsoft.com/office/drawing/2014/main" id="{49C805FD-9EF3-4BE1-8EA6-A4D1F4191D1E}"/>
              </a:ext>
            </a:extLst>
          </p:cNvPr>
          <p:cNvPicPr>
            <a:picLocks noChangeAspect="1"/>
          </p:cNvPicPr>
          <p:nvPr/>
        </p:nvPicPr>
        <p:blipFill>
          <a:blip r:embed="rId6"/>
          <a:stretch>
            <a:fillRect/>
          </a:stretch>
        </p:blipFill>
        <p:spPr>
          <a:xfrm flipV="1">
            <a:off x="390390" y="896669"/>
            <a:ext cx="3038609" cy="962401"/>
          </a:xfrm>
          <a:prstGeom prst="rect">
            <a:avLst/>
          </a:prstGeom>
        </p:spPr>
      </p:pic>
      <p:sp>
        <p:nvSpPr>
          <p:cNvPr id="9" name="TextBox 8">
            <a:extLst>
              <a:ext uri="{FF2B5EF4-FFF2-40B4-BE49-F238E27FC236}">
                <a16:creationId xmlns:a16="http://schemas.microsoft.com/office/drawing/2014/main" id="{274E899C-AFEE-4A69-9F4A-8FB3447256D5}"/>
              </a:ext>
            </a:extLst>
          </p:cNvPr>
          <p:cNvSpPr txBox="1"/>
          <p:nvPr/>
        </p:nvSpPr>
        <p:spPr>
          <a:xfrm>
            <a:off x="1246433" y="1060669"/>
            <a:ext cx="758445" cy="305227"/>
          </a:xfrm>
          <a:prstGeom prst="rect">
            <a:avLst/>
          </a:prstGeom>
          <a:noFill/>
        </p:spPr>
        <p:txBody>
          <a:bodyPr wrap="square" rtlCol="0">
            <a:spAutoFit/>
          </a:bodyPr>
          <a:lstStyle/>
          <a:p>
            <a:r>
              <a:rPr lang="en-US" b="1" i="1" dirty="0"/>
              <a:t>lacZ</a:t>
            </a:r>
          </a:p>
        </p:txBody>
      </p:sp>
      <p:sp>
        <p:nvSpPr>
          <p:cNvPr id="10" name="Rectangle 9">
            <a:extLst>
              <a:ext uri="{FF2B5EF4-FFF2-40B4-BE49-F238E27FC236}">
                <a16:creationId xmlns:a16="http://schemas.microsoft.com/office/drawing/2014/main" id="{2FF89AEA-3579-4CF7-AB81-98AB8936BC3F}"/>
              </a:ext>
            </a:extLst>
          </p:cNvPr>
          <p:cNvSpPr/>
          <p:nvPr/>
        </p:nvSpPr>
        <p:spPr>
          <a:xfrm>
            <a:off x="157297" y="1442681"/>
            <a:ext cx="651568" cy="39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74DB28-0793-45AC-881A-34852B72B480}"/>
              </a:ext>
            </a:extLst>
          </p:cNvPr>
          <p:cNvSpPr/>
          <p:nvPr/>
        </p:nvSpPr>
        <p:spPr>
          <a:xfrm>
            <a:off x="2610445" y="1450709"/>
            <a:ext cx="651568" cy="229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logo&#10;&#10;Description automatically generated">
            <a:extLst>
              <a:ext uri="{FF2B5EF4-FFF2-40B4-BE49-F238E27FC236}">
                <a16:creationId xmlns:a16="http://schemas.microsoft.com/office/drawing/2014/main" id="{E212EB15-745B-49C5-A2C7-5646FA1A6835}"/>
              </a:ext>
            </a:extLst>
          </p:cNvPr>
          <p:cNvPicPr>
            <a:picLocks noChangeAspect="1"/>
          </p:cNvPicPr>
          <p:nvPr/>
        </p:nvPicPr>
        <p:blipFill>
          <a:blip r:embed="rId6"/>
          <a:stretch>
            <a:fillRect/>
          </a:stretch>
        </p:blipFill>
        <p:spPr>
          <a:xfrm flipV="1">
            <a:off x="5063593" y="900568"/>
            <a:ext cx="3026300" cy="958502"/>
          </a:xfrm>
          <a:prstGeom prst="rect">
            <a:avLst/>
          </a:prstGeom>
        </p:spPr>
      </p:pic>
      <p:sp>
        <p:nvSpPr>
          <p:cNvPr id="13" name="TextBox 12">
            <a:extLst>
              <a:ext uri="{FF2B5EF4-FFF2-40B4-BE49-F238E27FC236}">
                <a16:creationId xmlns:a16="http://schemas.microsoft.com/office/drawing/2014/main" id="{8E59B786-89DC-4D45-8B35-C7F2A6AF4CFF}"/>
              </a:ext>
            </a:extLst>
          </p:cNvPr>
          <p:cNvSpPr txBox="1"/>
          <p:nvPr/>
        </p:nvSpPr>
        <p:spPr>
          <a:xfrm>
            <a:off x="5919635" y="1064567"/>
            <a:ext cx="755373" cy="307777"/>
          </a:xfrm>
          <a:prstGeom prst="rect">
            <a:avLst/>
          </a:prstGeom>
          <a:noFill/>
        </p:spPr>
        <p:txBody>
          <a:bodyPr wrap="square" rtlCol="0">
            <a:spAutoFit/>
          </a:bodyPr>
          <a:lstStyle/>
          <a:p>
            <a:r>
              <a:rPr lang="en-US" b="1" i="1" dirty="0"/>
              <a:t>lacZ</a:t>
            </a:r>
          </a:p>
        </p:txBody>
      </p:sp>
      <p:sp>
        <p:nvSpPr>
          <p:cNvPr id="16" name="Rectangle 15">
            <a:extLst>
              <a:ext uri="{FF2B5EF4-FFF2-40B4-BE49-F238E27FC236}">
                <a16:creationId xmlns:a16="http://schemas.microsoft.com/office/drawing/2014/main" id="{A01426BD-C052-4B9F-BD63-7993867C7762}"/>
              </a:ext>
            </a:extLst>
          </p:cNvPr>
          <p:cNvSpPr/>
          <p:nvPr/>
        </p:nvSpPr>
        <p:spPr>
          <a:xfrm>
            <a:off x="4830499" y="1228464"/>
            <a:ext cx="648929" cy="398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468AF16-2A8F-4D13-9006-AB58F6F9C941}"/>
              </a:ext>
            </a:extLst>
          </p:cNvPr>
          <p:cNvSpPr/>
          <p:nvPr/>
        </p:nvSpPr>
        <p:spPr>
          <a:xfrm>
            <a:off x="7283647" y="1454607"/>
            <a:ext cx="648929" cy="231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flower, clock&#10;&#10;Description automatically generated">
            <a:extLst>
              <a:ext uri="{FF2B5EF4-FFF2-40B4-BE49-F238E27FC236}">
                <a16:creationId xmlns:a16="http://schemas.microsoft.com/office/drawing/2014/main" id="{38476240-9455-44D7-8EFA-C87F53FF90F7}"/>
              </a:ext>
            </a:extLst>
          </p:cNvPr>
          <p:cNvPicPr>
            <a:picLocks noChangeAspect="1"/>
          </p:cNvPicPr>
          <p:nvPr/>
        </p:nvPicPr>
        <p:blipFill>
          <a:blip r:embed="rId7">
            <a:duotone>
              <a:schemeClr val="accent3">
                <a:shade val="45000"/>
                <a:satMod val="135000"/>
              </a:schemeClr>
              <a:prstClr val="white"/>
            </a:duotone>
          </a:blip>
          <a:stretch>
            <a:fillRect/>
          </a:stretch>
        </p:blipFill>
        <p:spPr>
          <a:xfrm>
            <a:off x="6545169" y="1016886"/>
            <a:ext cx="725866" cy="725866"/>
          </a:xfrm>
          <a:prstGeom prst="rect">
            <a:avLst/>
          </a:prstGeom>
          <a:ln>
            <a:noFill/>
          </a:ln>
        </p:spPr>
      </p:pic>
      <p:sp>
        <p:nvSpPr>
          <p:cNvPr id="2" name="Footer Placeholder 1">
            <a:extLst>
              <a:ext uri="{FF2B5EF4-FFF2-40B4-BE49-F238E27FC236}">
                <a16:creationId xmlns:a16="http://schemas.microsoft.com/office/drawing/2014/main" id="{8A0A74E4-DF9F-4AF4-A625-FD71FC0C3ADF}"/>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2782541803"/>
      </p:ext>
    </p:extLst>
  </p:cSld>
  <p:clrMapOvr>
    <a:masterClrMapping/>
  </p:clrMapOvr>
</p:sld>
</file>

<file path=ppt/theme/theme1.xml><?xml version="1.0" encoding="utf-8"?>
<a:theme xmlns:a="http://schemas.openxmlformats.org/drawingml/2006/main" name="1_Promotional Present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xplorer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omotional Presntation 2020 PPT Template.potx" id="{F8CDA808-6D1F-4AF9-8531-1A373392665E}" vid="{9F44E1F2-995D-4C59-B6C9-A52899B5FCB6}"/>
    </a:ext>
  </a:extLst>
</a:theme>
</file>

<file path=ppt/theme/theme2.xml><?xml version="1.0" encoding="utf-8"?>
<a:theme xmlns:a="http://schemas.openxmlformats.org/drawingml/2006/main" name="2_Promotional Presentation">
  <a:themeElements>
    <a:clrScheme name="Custom 2">
      <a:dk1>
        <a:srgbClr val="000000"/>
      </a:dk1>
      <a:lt1>
        <a:srgbClr val="FFFFFF"/>
      </a:lt1>
      <a:dk2>
        <a:srgbClr val="3F3F3F"/>
      </a:dk2>
      <a:lt2>
        <a:srgbClr val="FFFFFF"/>
      </a:lt2>
      <a:accent1>
        <a:srgbClr val="AAD412"/>
      </a:accent1>
      <a:accent2>
        <a:srgbClr val="E36C09"/>
      </a:accent2>
      <a:accent3>
        <a:srgbClr val="FF3300"/>
      </a:accent3>
      <a:accent4>
        <a:srgbClr val="00CCFF"/>
      </a:accent4>
      <a:accent5>
        <a:srgbClr val="B2B2B2"/>
      </a:accent5>
      <a:accent6>
        <a:srgbClr val="9933FF"/>
      </a:accent6>
      <a:hlink>
        <a:srgbClr val="E36C09"/>
      </a:hlink>
      <a:folHlink>
        <a:srgbClr val="548DD4"/>
      </a:folHlink>
    </a:clrScheme>
    <a:fontScheme name="Explorer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omotional Presntation 2020 PPT Template.potx" id="{F8CDA808-6D1F-4AF9-8531-1A373392665E}" vid="{9F44E1F2-995D-4C59-B6C9-A52899B5FCB6}"/>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URL xmlns="44a6adae-710a-497a-97c4-0257354cdd3a">
      <Url xsi:nil="true"/>
      <Description xsi:nil="true"/>
    </URL>
    <DescriptionofContents xmlns="44a6adae-710a-497a-97c4-0257354cdd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622A1955C5C941A4D8067D05612462" ma:contentTypeVersion="16" ma:contentTypeDescription="Create a new document." ma:contentTypeScope="" ma:versionID="0acf8e2f171705f1efea310012a781dd">
  <xsd:schema xmlns:xsd="http://www.w3.org/2001/XMLSchema" xmlns:xs="http://www.w3.org/2001/XMLSchema" xmlns:p="http://schemas.microsoft.com/office/2006/metadata/properties" xmlns:ns2="44a6adae-710a-497a-97c4-0257354cdd3a" xmlns:ns3="c40de90d-4278-400a-af15-1293ad0d11ce" targetNamespace="http://schemas.microsoft.com/office/2006/metadata/properties" ma:root="true" ma:fieldsID="d48a1bda5222ca67baed962d4d7da284" ns2:_="" ns3:_="">
    <xsd:import namespace="44a6adae-710a-497a-97c4-0257354cdd3a"/>
    <xsd:import namespace="c40de90d-4278-400a-af15-1293ad0d11ce"/>
    <xsd:element name="properties">
      <xsd:complexType>
        <xsd:sequence>
          <xsd:element name="documentManagement">
            <xsd:complexType>
              <xsd:all>
                <xsd:element ref="ns2:MediaServiceMetadata" minOccurs="0"/>
                <xsd:element ref="ns2:MediaServiceFastMetadata" minOccurs="0"/>
                <xsd:element ref="ns2:DescriptionofContents"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OCR" minOccurs="0"/>
                <xsd:element ref="ns2:MediaServiceLocation" minOccurs="0"/>
                <xsd:element ref="ns2: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6adae-710a-497a-97c4-0257354cdd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DescriptionofContents" ma:index="10" nillable="true" ma:displayName="Description" ma:format="Dropdown" ma:internalName="DescriptionofContents">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URL" ma:index="21" nillable="true" ma:displayName="URL" ma:format="Hyperlink"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40de90d-4278-400a-af15-1293ad0d11c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D4FFE6-E42A-4EFD-9302-4C803EAC4242}">
  <ds:schemaRefs>
    <ds:schemaRef ds:uri="http://schemas.microsoft.com/office/2006/metadata/properties"/>
    <ds:schemaRef ds:uri="http://schemas.microsoft.com/office/infopath/2007/PartnerControls"/>
    <ds:schemaRef ds:uri="44a6adae-710a-497a-97c4-0257354cdd3a"/>
  </ds:schemaRefs>
</ds:datastoreItem>
</file>

<file path=customXml/itemProps2.xml><?xml version="1.0" encoding="utf-8"?>
<ds:datastoreItem xmlns:ds="http://schemas.openxmlformats.org/officeDocument/2006/customXml" ds:itemID="{8761E832-8877-4F5A-907B-492367705F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a6adae-710a-497a-97c4-0257354cdd3a"/>
    <ds:schemaRef ds:uri="c40de90d-4278-400a-af15-1293ad0d11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79F0AB-A0B2-476F-897C-E14E7B64E8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690</Words>
  <Application>Microsoft Office PowerPoint</Application>
  <PresentationFormat>On-screen Show (16:9)</PresentationFormat>
  <Paragraphs>216</Paragraphs>
  <Slides>48</Slides>
  <Notes>31</Notes>
  <HiddenSlides>4</HiddenSlides>
  <MMClips>0</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1_Promotional Presentation</vt:lpstr>
      <vt:lpstr>2_Promotional Presentation</vt:lpstr>
      <vt:lpstr>Out of the Blue CRISPR Kit </vt:lpstr>
      <vt:lpstr>Contents</vt:lpstr>
      <vt:lpstr>Introduction</vt:lpstr>
      <vt:lpstr>Additional Resources</vt:lpstr>
      <vt:lpstr>Required Materials</vt:lpstr>
      <vt:lpstr>Wild type E. coli</vt:lpstr>
      <vt:lpstr>PowerPoint Presentation</vt:lpstr>
      <vt:lpstr>PowerPoint Presentation</vt:lpstr>
      <vt:lpstr>PowerPoint Presentation</vt:lpstr>
      <vt:lpstr>CRISPR-Cas9 Gene Editing</vt:lpstr>
      <vt:lpstr>CRISPR-Cas9 Gene Editing</vt:lpstr>
      <vt:lpstr>CRISPR-Cas9 Gene Editing</vt:lpstr>
      <vt:lpstr>CRISPR-Cas9 Gene Editing</vt:lpstr>
      <vt:lpstr>CRISPR-Cas9 Gene Editing</vt:lpstr>
      <vt:lpstr>Lethal Double-Stranded Breaks</vt:lpstr>
      <vt:lpstr>CRISPR-Cas9 Gene Editing</vt:lpstr>
      <vt:lpstr>CRISPR-Cas9 Gene Editing</vt:lpstr>
      <vt:lpstr>CRISPR-Cas9 Gene Editing</vt:lpstr>
      <vt:lpstr>CRISPR-Cas9 Gene Editing</vt:lpstr>
      <vt:lpstr>CRISPR-Cas9 Gene Editing</vt:lpstr>
      <vt:lpstr>CRISPR-Cas9 Gene Editing</vt:lpstr>
      <vt:lpstr>CRISPR-Cas9 Gene Editing</vt:lpstr>
      <vt:lpstr>CRISPR-Cas9 Gene Editing</vt:lpstr>
      <vt:lpstr>CRISPR-Cas9 Gene Editing</vt:lpstr>
      <vt:lpstr>CRISPR-Cas9 Gene Editing</vt:lpstr>
      <vt:lpstr>PowerPoint Presentation</vt:lpstr>
      <vt:lpstr>Protocol Overview</vt:lpstr>
      <vt:lpstr>Cas9 expression</vt:lpstr>
      <vt:lpstr>Arabinose Control of Repair Machinery </vt:lpstr>
      <vt:lpstr>Arabinose Control of Repair Machinery </vt:lpstr>
      <vt:lpstr>Arabinose Control of Repair Machinery </vt:lpstr>
      <vt:lpstr>Available Plasmids</vt:lpstr>
      <vt:lpstr>PowerPoint Presentation</vt:lpstr>
      <vt:lpstr>Experimental setup</vt:lpstr>
      <vt:lpstr>Example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 of the Blue CRISPR Kit </dc:title>
  <dc:creator/>
  <cp:lastModifiedBy/>
  <cp:revision>24</cp:revision>
  <dcterms:modified xsi:type="dcterms:W3CDTF">2020-12-23T05:53:19Z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0x01010064622A1955C5C941A4D8067D05612462</vt:lpwstr>
  </property>
</Properties>
</file>